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68" r:id="rId4"/>
    <p:sldId id="269" r:id="rId5"/>
    <p:sldId id="270" r:id="rId6"/>
    <p:sldId id="265" r:id="rId7"/>
    <p:sldId id="261" r:id="rId8"/>
    <p:sldId id="262" r:id="rId9"/>
    <p:sldId id="263" r:id="rId10"/>
    <p:sldId id="276" r:id="rId11"/>
    <p:sldId id="277" r:id="rId12"/>
    <p:sldId id="264" r:id="rId13"/>
    <p:sldId id="272" r:id="rId14"/>
    <p:sldId id="271" r:id="rId15"/>
    <p:sldId id="266" r:id="rId16"/>
    <p:sldId id="267" r:id="rId17"/>
    <p:sldId id="273"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秋山奈々" initials="秋山奈々"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171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9" d="100"/>
          <a:sy n="69" d="100"/>
        </p:scale>
        <p:origin x="-132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2-26T21:24:30.680" idx="1">
    <p:pos x="5206" y="270"/>
    <p:text>疾患ごとに健康管理のプログラムが異なるので、それぞれのバージョンで内容を変えていきます</p:text>
    <p:extLst>
      <p:ext uri="{C676402C-5697-4E1C-873F-D02D1690AC5C}">
        <p15:threadingInfo xmlns:p15="http://schemas.microsoft.com/office/powerpoint/2012/main" timeZoneBias="-5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2-26T21:25:22.581" idx="2">
    <p:pos x="4491" y="459"/>
    <p:text>疾患ごとに内容を変えていきます</p:text>
    <p:extLst>
      <p:ext uri="{C676402C-5697-4E1C-873F-D02D1690AC5C}">
        <p15:threadingInfo xmlns:p15="http://schemas.microsoft.com/office/powerpoint/2012/main" timeZoneBias="-54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9F5CB5-0D46-4148-BE78-8EA56BD9E970}"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kumimoji="1" lang="ja-JP" altLang="en-US"/>
        </a:p>
      </dgm:t>
    </dgm:pt>
    <dgm:pt modelId="{D07D81EC-2B86-4BAA-8A91-87D203746107}">
      <dgm:prSet phldrT="[テキスト]" custT="1"/>
      <dgm:spPr>
        <a:solidFill>
          <a:schemeClr val="bg1">
            <a:lumMod val="85000"/>
          </a:schemeClr>
        </a:solidFill>
        <a:ln w="57150">
          <a:noFill/>
        </a:ln>
      </dgm:spPr>
      <dgm:t>
        <a:bodyPr/>
        <a:lstStyle/>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受ける</a:t>
          </a:r>
          <a:endParaRPr kumimoji="1" lang="ja-JP" altLang="en-US" sz="2000" b="0" dirty="0">
            <a:solidFill>
              <a:schemeClr val="tx1"/>
            </a:solidFill>
            <a:latin typeface="HG丸ｺﾞｼｯｸM-PRO" panose="020F0600000000000000" pitchFamily="50" charset="-128"/>
            <a:ea typeface="HG丸ｺﾞｼｯｸM-PRO" panose="020F0600000000000000" pitchFamily="50" charset="-128"/>
          </a:endParaRPr>
        </a:p>
      </dgm:t>
    </dgm:pt>
    <dgm:pt modelId="{7660570D-6560-48C8-9FBA-F484A9B84A7A}" type="parTrans" cxnId="{556E7F31-9C14-4311-8944-7CAEEE561B5E}">
      <dgm:prSet custT="1"/>
      <dgm:spPr>
        <a:ln w="38100" cap="rnd">
          <a:solidFill>
            <a:schemeClr val="bg1">
              <a:lumMod val="50000"/>
            </a:schemeClr>
          </a:solidFill>
          <a:round/>
        </a:ln>
      </dgm:spPr>
      <dgm:t>
        <a:bodyPr/>
        <a:lstStyle/>
        <a:p>
          <a:endParaRPr kumimoji="1" lang="ja-JP" altLang="en-US" sz="400" b="0" dirty="0">
            <a:latin typeface="HG丸ｺﾞｼｯｸM-PRO" pitchFamily="50" charset="-128"/>
            <a:ea typeface="HG丸ｺﾞｼｯｸM-PRO" pitchFamily="50" charset="-128"/>
          </a:endParaRPr>
        </a:p>
      </dgm:t>
    </dgm:pt>
    <dgm:pt modelId="{EC589BAC-F928-41A9-BFF5-1CCAE5B5DA81}" type="sibTrans" cxnId="{556E7F31-9C14-4311-8944-7CAEEE561B5E}">
      <dgm:prSet/>
      <dgm:spPr/>
      <dgm:t>
        <a:bodyPr/>
        <a:lstStyle/>
        <a:p>
          <a:endParaRPr kumimoji="1" lang="ja-JP" altLang="en-US" sz="1600" b="0">
            <a:latin typeface="HG丸ｺﾞｼｯｸM-PRO" pitchFamily="50" charset="-128"/>
            <a:ea typeface="HG丸ｺﾞｼｯｸM-PRO" pitchFamily="50" charset="-128"/>
          </a:endParaRPr>
        </a:p>
      </dgm:t>
    </dgm:pt>
    <dgm:pt modelId="{8E834C2F-AAF3-4230-A956-FA61ED670A51}">
      <dgm:prSet custT="1"/>
      <dgm:spPr>
        <a:solidFill>
          <a:schemeClr val="bg1">
            <a:lumMod val="85000"/>
          </a:schemeClr>
        </a:solidFill>
        <a:ln w="38100">
          <a:noFill/>
        </a:ln>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遺伝子の変化を持っていたとき</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54A8CAE5-51B7-44F7-8D00-071C33EA253A}" type="parTrans" cxnId="{86E3A2C4-EA09-4F41-B036-FFB133D2FD98}">
      <dgm:prSet custT="1"/>
      <dgm:spPr>
        <a:ln w="38100" cap="rnd">
          <a:solidFill>
            <a:schemeClr val="bg1">
              <a:lumMod val="50000"/>
            </a:schemeClr>
          </a:solidFill>
          <a:round/>
        </a:ln>
      </dgm:spPr>
      <dgm:t>
        <a:bodyPr/>
        <a:lstStyle/>
        <a:p>
          <a:endParaRPr kumimoji="1" lang="ja-JP" altLang="en-US" sz="400" b="0" dirty="0">
            <a:latin typeface="HG丸ｺﾞｼｯｸM-PRO" pitchFamily="50" charset="-128"/>
            <a:ea typeface="HG丸ｺﾞｼｯｸM-PRO" pitchFamily="50" charset="-128"/>
          </a:endParaRPr>
        </a:p>
      </dgm:t>
    </dgm:pt>
    <dgm:pt modelId="{4BC62404-B070-43AF-A1DF-E5096F3A09D6}" type="sibTrans" cxnId="{86E3A2C4-EA09-4F41-B036-FFB133D2FD98}">
      <dgm:prSet/>
      <dgm:spPr/>
      <dgm:t>
        <a:bodyPr/>
        <a:lstStyle/>
        <a:p>
          <a:endParaRPr kumimoji="1" lang="ja-JP" altLang="en-US" sz="1600" b="0">
            <a:latin typeface="HG丸ｺﾞｼｯｸM-PRO" pitchFamily="50" charset="-128"/>
            <a:ea typeface="HG丸ｺﾞｼｯｸM-PRO" pitchFamily="50" charset="-128"/>
          </a:endParaRPr>
        </a:p>
      </dgm:t>
    </dgm:pt>
    <dgm:pt modelId="{48C2E9F3-3616-4BF7-B02C-08C7EFEEB96A}">
      <dgm:prSet custT="1"/>
      <dgm:spPr>
        <a:solidFill>
          <a:schemeClr val="bg1">
            <a:lumMod val="85000"/>
          </a:schemeClr>
        </a:solidFill>
        <a:ln w="38100">
          <a:noFill/>
        </a:ln>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遺伝子の変化を持っていなかったとき</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9970F534-CA8E-4E4F-AB4F-954BA460137E}" type="parTrans" cxnId="{84797198-008D-4A1E-8D42-6826675EF325}">
      <dgm:prSet custT="1"/>
      <dgm:spPr>
        <a:ln w="38100" cap="rnd">
          <a:solidFill>
            <a:schemeClr val="bg1">
              <a:lumMod val="50000"/>
            </a:schemeClr>
          </a:solidFill>
          <a:round/>
        </a:ln>
      </dgm:spPr>
      <dgm:t>
        <a:bodyPr/>
        <a:lstStyle/>
        <a:p>
          <a:endParaRPr kumimoji="1" lang="ja-JP" altLang="en-US" sz="400" b="0" dirty="0">
            <a:latin typeface="HG丸ｺﾞｼｯｸM-PRO" pitchFamily="50" charset="-128"/>
            <a:ea typeface="HG丸ｺﾞｼｯｸM-PRO" pitchFamily="50" charset="-128"/>
          </a:endParaRPr>
        </a:p>
      </dgm:t>
    </dgm:pt>
    <dgm:pt modelId="{18F09012-93E0-4E0C-8AE7-47EC67F47FA8}" type="sibTrans" cxnId="{84797198-008D-4A1E-8D42-6826675EF325}">
      <dgm:prSet/>
      <dgm:spPr/>
      <dgm:t>
        <a:bodyPr/>
        <a:lstStyle/>
        <a:p>
          <a:endParaRPr kumimoji="1" lang="ja-JP" altLang="en-US" sz="1600" b="0">
            <a:latin typeface="HG丸ｺﾞｼｯｸM-PRO" pitchFamily="50" charset="-128"/>
            <a:ea typeface="HG丸ｺﾞｼｯｸM-PRO" pitchFamily="50" charset="-128"/>
          </a:endParaRPr>
        </a:p>
      </dgm:t>
    </dgm:pt>
    <dgm:pt modelId="{BC2945D1-666B-409E-B24C-392E7466AD98}">
      <dgm:prSet custT="1"/>
      <dgm:spPr>
        <a:solidFill>
          <a:srgbClr val="FF99CC"/>
        </a:solidFill>
      </dgm:spPr>
      <dgm:t>
        <a:bodyPr/>
        <a:lstStyle/>
        <a:p>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遺伝子の変化を持っているかは</a:t>
          </a:r>
          <a:endPar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わからない</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CA4DDF2F-828A-415E-96BF-6E91371667C3}" type="parTrans" cxnId="{445BD989-2729-406D-917A-51261F05216A}">
      <dgm:prSet custT="1"/>
      <dgm:spPr>
        <a:ln w="38100" cap="rnd">
          <a:solidFill>
            <a:schemeClr val="bg1">
              <a:lumMod val="50000"/>
            </a:schemeClr>
          </a:solidFill>
          <a:round/>
        </a:ln>
      </dgm:spPr>
      <dgm:t>
        <a:bodyPr/>
        <a:lstStyle/>
        <a:p>
          <a:endParaRPr kumimoji="1" lang="ja-JP" altLang="en-US" sz="400" b="0" dirty="0">
            <a:latin typeface="HG丸ｺﾞｼｯｸM-PRO" panose="020F0600000000000000" pitchFamily="50" charset="-128"/>
            <a:ea typeface="HG丸ｺﾞｼｯｸM-PRO" panose="020F0600000000000000" pitchFamily="50" charset="-128"/>
          </a:endParaRPr>
        </a:p>
      </dgm:t>
    </dgm:pt>
    <dgm:pt modelId="{5A98ADEC-1AF4-4860-80B3-F35B1DAE3427}" type="sibTrans" cxnId="{445BD989-2729-406D-917A-51261F05216A}">
      <dgm:prSet/>
      <dgm:spPr/>
      <dgm:t>
        <a:bodyPr/>
        <a:lstStyle/>
        <a:p>
          <a:endParaRPr kumimoji="1" lang="ja-JP" altLang="en-US" sz="1600" b="0">
            <a:latin typeface="HG丸ｺﾞｼｯｸM-PRO" panose="020F0600000000000000" pitchFamily="50" charset="-128"/>
            <a:ea typeface="HG丸ｺﾞｼｯｸM-PRO" panose="020F0600000000000000" pitchFamily="50" charset="-128"/>
          </a:endParaRPr>
        </a:p>
      </dgm:t>
    </dgm:pt>
    <dgm:pt modelId="{44490EA4-CCD3-4F42-8A03-4E610D64379C}">
      <dgm:prSet phldrT="[テキスト]" custT="1"/>
      <dgm:spPr>
        <a:solidFill>
          <a:srgbClr val="FF99CC"/>
        </a:solidFill>
        <a:ln w="76200">
          <a:solidFill>
            <a:srgbClr val="FF99CC"/>
          </a:solidFill>
        </a:ln>
      </dgm:spPr>
      <dgm:t>
        <a:bodyPr/>
        <a:lstStyle/>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受けない</a:t>
          </a:r>
          <a:endParaRPr kumimoji="1" lang="ja-JP" altLang="en-US" sz="2000" b="0" dirty="0">
            <a:solidFill>
              <a:schemeClr val="tx1"/>
            </a:solidFill>
            <a:latin typeface="HG丸ｺﾞｼｯｸM-PRO" panose="020F0600000000000000" pitchFamily="50" charset="-128"/>
            <a:ea typeface="HG丸ｺﾞｼｯｸM-PRO" panose="020F0600000000000000" pitchFamily="50" charset="-128"/>
          </a:endParaRPr>
        </a:p>
      </dgm:t>
    </dgm:pt>
    <dgm:pt modelId="{BD2CC0D0-11E9-4110-8263-EBA6BEAEC268}" type="sibTrans" cxnId="{6699CDA5-F18E-4FF8-AA92-A38A86D6CEE9}">
      <dgm:prSet/>
      <dgm:spPr/>
      <dgm:t>
        <a:bodyPr/>
        <a:lstStyle/>
        <a:p>
          <a:endParaRPr kumimoji="1" lang="ja-JP" altLang="en-US" sz="1600" b="0">
            <a:latin typeface="HG丸ｺﾞｼｯｸM-PRO" pitchFamily="50" charset="-128"/>
            <a:ea typeface="HG丸ｺﾞｼｯｸM-PRO" pitchFamily="50" charset="-128"/>
          </a:endParaRPr>
        </a:p>
      </dgm:t>
    </dgm:pt>
    <dgm:pt modelId="{65A15D89-60C0-4FF8-9B2E-2CBEC159818A}" type="parTrans" cxnId="{6699CDA5-F18E-4FF8-AA92-A38A86D6CEE9}">
      <dgm:prSet custT="1"/>
      <dgm:spPr>
        <a:ln w="38100" cap="rnd">
          <a:solidFill>
            <a:schemeClr val="bg1">
              <a:lumMod val="50000"/>
            </a:schemeClr>
          </a:solidFill>
          <a:round/>
        </a:ln>
      </dgm:spPr>
      <dgm:t>
        <a:bodyPr/>
        <a:lstStyle/>
        <a:p>
          <a:endParaRPr kumimoji="1" lang="ja-JP" altLang="en-US" sz="500" b="0" dirty="0">
            <a:latin typeface="HG丸ｺﾞｼｯｸM-PRO" pitchFamily="50" charset="-128"/>
            <a:ea typeface="HG丸ｺﾞｼｯｸM-PRO" pitchFamily="50" charset="-128"/>
          </a:endParaRPr>
        </a:p>
      </dgm:t>
    </dgm:pt>
    <dgm:pt modelId="{ADBAB16B-143D-4472-A4FF-F62E7613E2AA}">
      <dgm:prSet phldrT="[テキスト]" custT="1"/>
      <dgm:spPr>
        <a:solidFill>
          <a:srgbClr val="FFFF99"/>
        </a:solidFill>
        <a:ln w="38100">
          <a:noFill/>
        </a:ln>
      </dgm:spPr>
      <dgm:t>
        <a:bodyPr/>
        <a:lstStyle/>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遺伝子</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検査を</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受けるか</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どうか</a:t>
          </a:r>
          <a:endParaRPr kumimoji="1" lang="en-US" altLang="ja-JP" sz="20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2000" b="0" dirty="0" smtClean="0">
              <a:solidFill>
                <a:schemeClr val="tx1"/>
              </a:solidFill>
              <a:latin typeface="HG丸ｺﾞｼｯｸM-PRO" panose="020F0600000000000000" pitchFamily="50" charset="-128"/>
              <a:ea typeface="HG丸ｺﾞｼｯｸM-PRO" panose="020F0600000000000000" pitchFamily="50" charset="-128"/>
            </a:rPr>
            <a:t>決める</a:t>
          </a:r>
          <a:endParaRPr kumimoji="1" lang="ja-JP" altLang="en-US" sz="2000" b="0" dirty="0">
            <a:solidFill>
              <a:schemeClr val="tx1"/>
            </a:solidFill>
            <a:latin typeface="HG丸ｺﾞｼｯｸM-PRO" panose="020F0600000000000000" pitchFamily="50" charset="-128"/>
            <a:ea typeface="HG丸ｺﾞｼｯｸM-PRO" panose="020F0600000000000000" pitchFamily="50" charset="-128"/>
          </a:endParaRPr>
        </a:p>
      </dgm:t>
    </dgm:pt>
    <dgm:pt modelId="{2B41F174-F7CD-4E9C-817B-9D539F126620}" type="sibTrans" cxnId="{71741E7D-FD76-4B3D-BF50-E5945A58EDC6}">
      <dgm:prSet/>
      <dgm:spPr/>
      <dgm:t>
        <a:bodyPr/>
        <a:lstStyle/>
        <a:p>
          <a:endParaRPr kumimoji="1" lang="ja-JP" altLang="en-US" sz="1600" b="0">
            <a:latin typeface="HG丸ｺﾞｼｯｸM-PRO" pitchFamily="50" charset="-128"/>
            <a:ea typeface="HG丸ｺﾞｼｯｸM-PRO" pitchFamily="50" charset="-128"/>
          </a:endParaRPr>
        </a:p>
      </dgm:t>
    </dgm:pt>
    <dgm:pt modelId="{5C9062F3-6478-415D-80D0-929801E3596A}" type="parTrans" cxnId="{71741E7D-FD76-4B3D-BF50-E5945A58EDC6}">
      <dgm:prSet/>
      <dgm:spPr/>
      <dgm:t>
        <a:bodyPr/>
        <a:lstStyle/>
        <a:p>
          <a:endParaRPr kumimoji="1" lang="ja-JP" altLang="en-US" sz="1600" b="0">
            <a:latin typeface="HG丸ｺﾞｼｯｸM-PRO" pitchFamily="50" charset="-128"/>
            <a:ea typeface="HG丸ｺﾞｼｯｸM-PRO" pitchFamily="50" charset="-128"/>
          </a:endParaRPr>
        </a:p>
      </dgm:t>
    </dgm:pt>
    <dgm:pt modelId="{AA79BD67-FA31-4594-A647-169662DA4429}">
      <dgm:prSet custT="1"/>
      <dgm:spPr>
        <a:solidFill>
          <a:srgbClr val="FF99CC"/>
        </a:solidFill>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定期的な検診を</a:t>
          </a:r>
          <a:endPar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継続していく</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FD788AC8-902F-44FA-A1E8-533A127CB58B}" type="parTrans" cxnId="{AE152EBD-640F-4AE2-A11B-A0E39BD25AB7}">
      <dgm:prSet/>
      <dgm:spPr>
        <a:ln w="38100">
          <a:solidFill>
            <a:schemeClr val="bg1">
              <a:lumMod val="50000"/>
            </a:schemeClr>
          </a:solidFill>
        </a:ln>
      </dgm:spPr>
      <dgm:t>
        <a:bodyPr/>
        <a:lstStyle/>
        <a:p>
          <a:endParaRPr kumimoji="1" lang="ja-JP" altLang="en-US" b="0"/>
        </a:p>
      </dgm:t>
    </dgm:pt>
    <dgm:pt modelId="{D2C8A610-2C0D-4ADF-86D9-D616A425C571}" type="sibTrans" cxnId="{AE152EBD-640F-4AE2-A11B-A0E39BD25AB7}">
      <dgm:prSet/>
      <dgm:spPr/>
      <dgm:t>
        <a:bodyPr/>
        <a:lstStyle/>
        <a:p>
          <a:endParaRPr kumimoji="1" lang="ja-JP" altLang="en-US" b="0"/>
        </a:p>
      </dgm:t>
    </dgm:pt>
    <dgm:pt modelId="{C5DB9F05-5BF2-4724-A21F-5FBB1ED7DFAE}">
      <dgm:prSet custT="1"/>
      <dgm:spPr>
        <a:solidFill>
          <a:schemeClr val="bg1">
            <a:lumMod val="85000"/>
          </a:schemeClr>
        </a:solidFill>
        <a:ln w="38100">
          <a:noFill/>
        </a:ln>
      </dgm:spPr>
      <dgm:t>
        <a:bodyPr/>
        <a:lstStyle/>
        <a:p>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定期的な検診を継続していく</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7977BAA3-DC63-4DA5-A79C-B8296DFD3981}" type="parTrans" cxnId="{332E5B25-0997-46AD-B07D-2033C0E8D480}">
      <dgm:prSet/>
      <dgm:spPr>
        <a:ln w="38100">
          <a:solidFill>
            <a:schemeClr val="bg1">
              <a:lumMod val="50000"/>
            </a:schemeClr>
          </a:solidFill>
        </a:ln>
      </dgm:spPr>
      <dgm:t>
        <a:bodyPr/>
        <a:lstStyle/>
        <a:p>
          <a:endParaRPr kumimoji="1" lang="ja-JP" altLang="en-US" b="0"/>
        </a:p>
      </dgm:t>
    </dgm:pt>
    <dgm:pt modelId="{B5C62A46-76C7-4085-9AA4-963BD322F74C}" type="sibTrans" cxnId="{332E5B25-0997-46AD-B07D-2033C0E8D480}">
      <dgm:prSet/>
      <dgm:spPr/>
      <dgm:t>
        <a:bodyPr/>
        <a:lstStyle/>
        <a:p>
          <a:endParaRPr kumimoji="1" lang="ja-JP" altLang="en-US" b="0"/>
        </a:p>
      </dgm:t>
    </dgm:pt>
    <dgm:pt modelId="{775222DB-2963-4F1E-8949-D78D82BCF5FB}">
      <dgm:prSet custT="1"/>
      <dgm:spPr>
        <a:solidFill>
          <a:schemeClr val="bg1">
            <a:lumMod val="85000"/>
          </a:schemeClr>
        </a:solidFill>
        <a:ln w="38100">
          <a:noFill/>
        </a:ln>
      </dgm:spPr>
      <dgm:t>
        <a:bodyPr/>
        <a:lstStyle/>
        <a:p>
          <a:r>
            <a:rPr kumimoji="1" lang="en-US" altLang="ja-JP" sz="1600" b="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変化による腫瘍の心配はなくなる</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dgm:t>
    </dgm:pt>
    <dgm:pt modelId="{63382000-E5B4-4962-9963-817FA1459B13}" type="parTrans" cxnId="{CA9CB5D0-E462-4F5E-9B34-B38C4A60C481}">
      <dgm:prSet/>
      <dgm:spPr>
        <a:ln w="38100">
          <a:solidFill>
            <a:schemeClr val="bg1">
              <a:lumMod val="50000"/>
            </a:schemeClr>
          </a:solidFill>
        </a:ln>
      </dgm:spPr>
      <dgm:t>
        <a:bodyPr/>
        <a:lstStyle/>
        <a:p>
          <a:endParaRPr kumimoji="1" lang="ja-JP" altLang="en-US" b="0"/>
        </a:p>
      </dgm:t>
    </dgm:pt>
    <dgm:pt modelId="{F4A2BD93-7C57-4E0D-93F6-3B3F97D11D07}" type="sibTrans" cxnId="{CA9CB5D0-E462-4F5E-9B34-B38C4A60C481}">
      <dgm:prSet/>
      <dgm:spPr/>
      <dgm:t>
        <a:bodyPr/>
        <a:lstStyle/>
        <a:p>
          <a:endParaRPr kumimoji="1" lang="ja-JP" altLang="en-US" b="0"/>
        </a:p>
      </dgm:t>
    </dgm:pt>
    <dgm:pt modelId="{2A57FC55-0034-42ED-8EF1-95FD91508004}" type="pres">
      <dgm:prSet presAssocID="{3E9F5CB5-0D46-4148-BE78-8EA56BD9E970}" presName="diagram" presStyleCnt="0">
        <dgm:presLayoutVars>
          <dgm:chPref val="1"/>
          <dgm:dir/>
          <dgm:animOne val="branch"/>
          <dgm:animLvl val="lvl"/>
          <dgm:resizeHandles val="exact"/>
        </dgm:presLayoutVars>
      </dgm:prSet>
      <dgm:spPr/>
      <dgm:t>
        <a:bodyPr/>
        <a:lstStyle/>
        <a:p>
          <a:endParaRPr kumimoji="1" lang="ja-JP" altLang="en-US"/>
        </a:p>
      </dgm:t>
    </dgm:pt>
    <dgm:pt modelId="{6D2F2E17-36FE-40AB-A3D0-14DE68D697F6}" type="pres">
      <dgm:prSet presAssocID="{ADBAB16B-143D-4472-A4FF-F62E7613E2AA}" presName="root1" presStyleCnt="0"/>
      <dgm:spPr/>
      <dgm:t>
        <a:bodyPr/>
        <a:lstStyle/>
        <a:p>
          <a:endParaRPr kumimoji="1" lang="ja-JP" altLang="en-US"/>
        </a:p>
      </dgm:t>
    </dgm:pt>
    <dgm:pt modelId="{312ACEF2-0980-4870-8D49-9282A6F803EB}" type="pres">
      <dgm:prSet presAssocID="{ADBAB16B-143D-4472-A4FF-F62E7613E2AA}" presName="LevelOneTextNode" presStyleLbl="node0" presStyleIdx="0" presStyleCnt="1" custScaleX="76595" custScaleY="410007" custLinFactNeighborX="-14781" custLinFactNeighborY="4624">
        <dgm:presLayoutVars>
          <dgm:chPref val="3"/>
        </dgm:presLayoutVars>
      </dgm:prSet>
      <dgm:spPr/>
      <dgm:t>
        <a:bodyPr/>
        <a:lstStyle/>
        <a:p>
          <a:endParaRPr kumimoji="1" lang="ja-JP" altLang="en-US"/>
        </a:p>
      </dgm:t>
    </dgm:pt>
    <dgm:pt modelId="{0C63BED4-A7E9-4B96-B00F-549FB96866A7}" type="pres">
      <dgm:prSet presAssocID="{ADBAB16B-143D-4472-A4FF-F62E7613E2AA}" presName="level2hierChild" presStyleCnt="0"/>
      <dgm:spPr/>
      <dgm:t>
        <a:bodyPr/>
        <a:lstStyle/>
        <a:p>
          <a:endParaRPr kumimoji="1" lang="ja-JP" altLang="en-US"/>
        </a:p>
      </dgm:t>
    </dgm:pt>
    <dgm:pt modelId="{93789A31-A6CB-4058-9EB7-3266178FFF40}" type="pres">
      <dgm:prSet presAssocID="{65A15D89-60C0-4FF8-9B2E-2CBEC159818A}" presName="conn2-1" presStyleLbl="parChTrans1D2" presStyleIdx="0" presStyleCnt="2"/>
      <dgm:spPr/>
      <dgm:t>
        <a:bodyPr/>
        <a:lstStyle/>
        <a:p>
          <a:endParaRPr kumimoji="1" lang="ja-JP" altLang="en-US"/>
        </a:p>
      </dgm:t>
    </dgm:pt>
    <dgm:pt modelId="{F28D2055-B96C-4522-AEFD-2393C6E62B42}" type="pres">
      <dgm:prSet presAssocID="{65A15D89-60C0-4FF8-9B2E-2CBEC159818A}" presName="connTx" presStyleLbl="parChTrans1D2" presStyleIdx="0" presStyleCnt="2"/>
      <dgm:spPr/>
      <dgm:t>
        <a:bodyPr/>
        <a:lstStyle/>
        <a:p>
          <a:endParaRPr kumimoji="1" lang="ja-JP" altLang="en-US"/>
        </a:p>
      </dgm:t>
    </dgm:pt>
    <dgm:pt modelId="{89226D5F-A9CA-44CE-98B8-9985A57D3B9E}" type="pres">
      <dgm:prSet presAssocID="{44490EA4-CCD3-4F42-8A03-4E610D64379C}" presName="root2" presStyleCnt="0"/>
      <dgm:spPr/>
      <dgm:t>
        <a:bodyPr/>
        <a:lstStyle/>
        <a:p>
          <a:endParaRPr kumimoji="1" lang="ja-JP" altLang="en-US"/>
        </a:p>
      </dgm:t>
    </dgm:pt>
    <dgm:pt modelId="{7578EE18-7E3B-40C0-BD05-86CEF139DAC8}" type="pres">
      <dgm:prSet presAssocID="{44490EA4-CCD3-4F42-8A03-4E610D64379C}" presName="LevelTwoTextNode" presStyleLbl="node2" presStyleIdx="0" presStyleCnt="2" custScaleX="110470" custScaleY="167392" custLinFactY="100000" custLinFactNeighborX="1063" custLinFactNeighborY="155940">
        <dgm:presLayoutVars>
          <dgm:chPref val="3"/>
        </dgm:presLayoutVars>
      </dgm:prSet>
      <dgm:spPr/>
      <dgm:t>
        <a:bodyPr/>
        <a:lstStyle/>
        <a:p>
          <a:endParaRPr kumimoji="1" lang="ja-JP" altLang="en-US"/>
        </a:p>
      </dgm:t>
    </dgm:pt>
    <dgm:pt modelId="{C37A4D07-058B-434D-8DC0-8D25EDC3A3C0}" type="pres">
      <dgm:prSet presAssocID="{44490EA4-CCD3-4F42-8A03-4E610D64379C}" presName="level3hierChild" presStyleCnt="0"/>
      <dgm:spPr/>
      <dgm:t>
        <a:bodyPr/>
        <a:lstStyle/>
        <a:p>
          <a:endParaRPr kumimoji="1" lang="ja-JP" altLang="en-US"/>
        </a:p>
      </dgm:t>
    </dgm:pt>
    <dgm:pt modelId="{4B6E4917-7BA3-4DB0-90D3-4B5A63E05E62}" type="pres">
      <dgm:prSet presAssocID="{CA4DDF2F-828A-415E-96BF-6E91371667C3}" presName="conn2-1" presStyleLbl="parChTrans1D3" presStyleIdx="0" presStyleCnt="3"/>
      <dgm:spPr/>
      <dgm:t>
        <a:bodyPr/>
        <a:lstStyle/>
        <a:p>
          <a:endParaRPr kumimoji="1" lang="ja-JP" altLang="en-US"/>
        </a:p>
      </dgm:t>
    </dgm:pt>
    <dgm:pt modelId="{A6C440BB-BD08-4655-8579-95E83EFBAB6B}" type="pres">
      <dgm:prSet presAssocID="{CA4DDF2F-828A-415E-96BF-6E91371667C3}" presName="connTx" presStyleLbl="parChTrans1D3" presStyleIdx="0" presStyleCnt="3"/>
      <dgm:spPr/>
      <dgm:t>
        <a:bodyPr/>
        <a:lstStyle/>
        <a:p>
          <a:endParaRPr kumimoji="1" lang="ja-JP" altLang="en-US"/>
        </a:p>
      </dgm:t>
    </dgm:pt>
    <dgm:pt modelId="{A15CD28A-A0E2-49EE-B78E-ED1DBD5AA645}" type="pres">
      <dgm:prSet presAssocID="{BC2945D1-666B-409E-B24C-392E7466AD98}" presName="root2" presStyleCnt="0"/>
      <dgm:spPr/>
    </dgm:pt>
    <dgm:pt modelId="{AD173215-1E16-4C51-82FD-F419BB132DDE}" type="pres">
      <dgm:prSet presAssocID="{BC2945D1-666B-409E-B24C-392E7466AD98}" presName="LevelTwoTextNode" presStyleLbl="node3" presStyleIdx="0" presStyleCnt="3" custScaleX="148880" custScaleY="113118" custLinFactY="100000" custLinFactNeighborX="-4035" custLinFactNeighborY="157211">
        <dgm:presLayoutVars>
          <dgm:chPref val="3"/>
        </dgm:presLayoutVars>
      </dgm:prSet>
      <dgm:spPr/>
      <dgm:t>
        <a:bodyPr/>
        <a:lstStyle/>
        <a:p>
          <a:endParaRPr kumimoji="1" lang="ja-JP" altLang="en-US"/>
        </a:p>
      </dgm:t>
    </dgm:pt>
    <dgm:pt modelId="{A954B726-853D-4021-8AC6-4A1E26541BDC}" type="pres">
      <dgm:prSet presAssocID="{BC2945D1-666B-409E-B24C-392E7466AD98}" presName="level3hierChild" presStyleCnt="0"/>
      <dgm:spPr/>
    </dgm:pt>
    <dgm:pt modelId="{BA2CBD09-FCF7-4948-B415-D869D196C84D}" type="pres">
      <dgm:prSet presAssocID="{FD788AC8-902F-44FA-A1E8-533A127CB58B}" presName="conn2-1" presStyleLbl="parChTrans1D4" presStyleIdx="0" presStyleCnt="3"/>
      <dgm:spPr/>
      <dgm:t>
        <a:bodyPr/>
        <a:lstStyle/>
        <a:p>
          <a:endParaRPr kumimoji="1" lang="ja-JP" altLang="en-US"/>
        </a:p>
      </dgm:t>
    </dgm:pt>
    <dgm:pt modelId="{1A7299D4-53ED-451F-A6F5-F7A32AF6687D}" type="pres">
      <dgm:prSet presAssocID="{FD788AC8-902F-44FA-A1E8-533A127CB58B}" presName="connTx" presStyleLbl="parChTrans1D4" presStyleIdx="0" presStyleCnt="3"/>
      <dgm:spPr/>
      <dgm:t>
        <a:bodyPr/>
        <a:lstStyle/>
        <a:p>
          <a:endParaRPr kumimoji="1" lang="ja-JP" altLang="en-US"/>
        </a:p>
      </dgm:t>
    </dgm:pt>
    <dgm:pt modelId="{DB8C3361-2C7B-46D4-AB53-E240E105FAAD}" type="pres">
      <dgm:prSet presAssocID="{AA79BD67-FA31-4594-A647-169662DA4429}" presName="root2" presStyleCnt="0"/>
      <dgm:spPr/>
    </dgm:pt>
    <dgm:pt modelId="{B20C1AF9-DEF1-41AC-B531-7400F1C7CC8E}" type="pres">
      <dgm:prSet presAssocID="{AA79BD67-FA31-4594-A647-169662DA4429}" presName="LevelTwoTextNode" presStyleLbl="node4" presStyleIdx="0" presStyleCnt="3" custScaleX="118589" custLinFactY="100000" custLinFactNeighborX="-4642" custLinFactNeighborY="158102">
        <dgm:presLayoutVars>
          <dgm:chPref val="3"/>
        </dgm:presLayoutVars>
      </dgm:prSet>
      <dgm:spPr/>
      <dgm:t>
        <a:bodyPr/>
        <a:lstStyle/>
        <a:p>
          <a:endParaRPr kumimoji="1" lang="ja-JP" altLang="en-US"/>
        </a:p>
      </dgm:t>
    </dgm:pt>
    <dgm:pt modelId="{D01B234C-905A-4993-8F7C-3CEEDE2220D7}" type="pres">
      <dgm:prSet presAssocID="{AA79BD67-FA31-4594-A647-169662DA4429}" presName="level3hierChild" presStyleCnt="0"/>
      <dgm:spPr/>
    </dgm:pt>
    <dgm:pt modelId="{3B5438B3-47DA-4CCF-A794-09918CD6EFF8}" type="pres">
      <dgm:prSet presAssocID="{7660570D-6560-48C8-9FBA-F484A9B84A7A}" presName="conn2-1" presStyleLbl="parChTrans1D2" presStyleIdx="1" presStyleCnt="2"/>
      <dgm:spPr/>
      <dgm:t>
        <a:bodyPr/>
        <a:lstStyle/>
        <a:p>
          <a:endParaRPr kumimoji="1" lang="ja-JP" altLang="en-US"/>
        </a:p>
      </dgm:t>
    </dgm:pt>
    <dgm:pt modelId="{DB9DEFBB-CE6E-4CA8-AA9B-AF9FB8C8A723}" type="pres">
      <dgm:prSet presAssocID="{7660570D-6560-48C8-9FBA-F484A9B84A7A}" presName="connTx" presStyleLbl="parChTrans1D2" presStyleIdx="1" presStyleCnt="2"/>
      <dgm:spPr/>
      <dgm:t>
        <a:bodyPr/>
        <a:lstStyle/>
        <a:p>
          <a:endParaRPr kumimoji="1" lang="ja-JP" altLang="en-US"/>
        </a:p>
      </dgm:t>
    </dgm:pt>
    <dgm:pt modelId="{C290556A-7B15-4D73-8C64-7A7AE55F31C4}" type="pres">
      <dgm:prSet presAssocID="{D07D81EC-2B86-4BAA-8A91-87D203746107}" presName="root2" presStyleCnt="0"/>
      <dgm:spPr/>
      <dgm:t>
        <a:bodyPr/>
        <a:lstStyle/>
        <a:p>
          <a:endParaRPr kumimoji="1" lang="ja-JP" altLang="en-US"/>
        </a:p>
      </dgm:t>
    </dgm:pt>
    <dgm:pt modelId="{05CC9219-4CA8-402C-90C4-3C066E1AB2D3}" type="pres">
      <dgm:prSet presAssocID="{D07D81EC-2B86-4BAA-8A91-87D203746107}" presName="LevelTwoTextNode" presStyleLbl="node2" presStyleIdx="1" presStyleCnt="2" custScaleX="110234" custScaleY="167587" custLinFactY="-82021" custLinFactNeighborX="2433" custLinFactNeighborY="-100000">
        <dgm:presLayoutVars>
          <dgm:chPref val="3"/>
        </dgm:presLayoutVars>
      </dgm:prSet>
      <dgm:spPr/>
      <dgm:t>
        <a:bodyPr/>
        <a:lstStyle/>
        <a:p>
          <a:endParaRPr kumimoji="1" lang="ja-JP" altLang="en-US"/>
        </a:p>
      </dgm:t>
    </dgm:pt>
    <dgm:pt modelId="{CAEB207F-7DAD-4548-9520-EED7DB816E1C}" type="pres">
      <dgm:prSet presAssocID="{D07D81EC-2B86-4BAA-8A91-87D203746107}" presName="level3hierChild" presStyleCnt="0"/>
      <dgm:spPr/>
      <dgm:t>
        <a:bodyPr/>
        <a:lstStyle/>
        <a:p>
          <a:endParaRPr kumimoji="1" lang="ja-JP" altLang="en-US"/>
        </a:p>
      </dgm:t>
    </dgm:pt>
    <dgm:pt modelId="{7719B281-BCA9-49F8-999F-5FCBD301B966}" type="pres">
      <dgm:prSet presAssocID="{54A8CAE5-51B7-44F7-8D00-071C33EA253A}" presName="conn2-1" presStyleLbl="parChTrans1D3" presStyleIdx="1" presStyleCnt="3"/>
      <dgm:spPr/>
      <dgm:t>
        <a:bodyPr/>
        <a:lstStyle/>
        <a:p>
          <a:endParaRPr kumimoji="1" lang="ja-JP" altLang="en-US"/>
        </a:p>
      </dgm:t>
    </dgm:pt>
    <dgm:pt modelId="{54A126FD-921F-425F-996A-718FADE85F94}" type="pres">
      <dgm:prSet presAssocID="{54A8CAE5-51B7-44F7-8D00-071C33EA253A}" presName="connTx" presStyleLbl="parChTrans1D3" presStyleIdx="1" presStyleCnt="3"/>
      <dgm:spPr/>
      <dgm:t>
        <a:bodyPr/>
        <a:lstStyle/>
        <a:p>
          <a:endParaRPr kumimoji="1" lang="ja-JP" altLang="en-US"/>
        </a:p>
      </dgm:t>
    </dgm:pt>
    <dgm:pt modelId="{854A262C-1E19-4710-A110-D5C20EDA7FED}" type="pres">
      <dgm:prSet presAssocID="{8E834C2F-AAF3-4230-A956-FA61ED670A51}" presName="root2" presStyleCnt="0"/>
      <dgm:spPr/>
      <dgm:t>
        <a:bodyPr/>
        <a:lstStyle/>
        <a:p>
          <a:endParaRPr kumimoji="1" lang="ja-JP" altLang="en-US"/>
        </a:p>
      </dgm:t>
    </dgm:pt>
    <dgm:pt modelId="{24F7E50B-E64A-4501-B068-2C99CB6B1EA9}" type="pres">
      <dgm:prSet presAssocID="{8E834C2F-AAF3-4230-A956-FA61ED670A51}" presName="LevelTwoTextNode" presStyleLbl="node3" presStyleIdx="1" presStyleCnt="3" custScaleX="142731" custScaleY="138492" custLinFactY="-76226" custLinFactNeighborX="-5410" custLinFactNeighborY="-100000">
        <dgm:presLayoutVars>
          <dgm:chPref val="3"/>
        </dgm:presLayoutVars>
      </dgm:prSet>
      <dgm:spPr/>
      <dgm:t>
        <a:bodyPr/>
        <a:lstStyle/>
        <a:p>
          <a:endParaRPr kumimoji="1" lang="ja-JP" altLang="en-US"/>
        </a:p>
      </dgm:t>
    </dgm:pt>
    <dgm:pt modelId="{7BF831BF-ADBC-4B08-AC67-8228570311F1}" type="pres">
      <dgm:prSet presAssocID="{8E834C2F-AAF3-4230-A956-FA61ED670A51}" presName="level3hierChild" presStyleCnt="0"/>
      <dgm:spPr/>
      <dgm:t>
        <a:bodyPr/>
        <a:lstStyle/>
        <a:p>
          <a:endParaRPr kumimoji="1" lang="ja-JP" altLang="en-US"/>
        </a:p>
      </dgm:t>
    </dgm:pt>
    <dgm:pt modelId="{560C51D0-1698-4DBF-8D25-56F5331C3439}" type="pres">
      <dgm:prSet presAssocID="{7977BAA3-DC63-4DA5-A79C-B8296DFD3981}" presName="conn2-1" presStyleLbl="parChTrans1D4" presStyleIdx="1" presStyleCnt="3"/>
      <dgm:spPr/>
      <dgm:t>
        <a:bodyPr/>
        <a:lstStyle/>
        <a:p>
          <a:endParaRPr kumimoji="1" lang="ja-JP" altLang="en-US"/>
        </a:p>
      </dgm:t>
    </dgm:pt>
    <dgm:pt modelId="{0921D6EC-1D1E-4E7B-B0DA-8C04BC7B30AD}" type="pres">
      <dgm:prSet presAssocID="{7977BAA3-DC63-4DA5-A79C-B8296DFD3981}" presName="connTx" presStyleLbl="parChTrans1D4" presStyleIdx="1" presStyleCnt="3"/>
      <dgm:spPr/>
      <dgm:t>
        <a:bodyPr/>
        <a:lstStyle/>
        <a:p>
          <a:endParaRPr kumimoji="1" lang="ja-JP" altLang="en-US"/>
        </a:p>
      </dgm:t>
    </dgm:pt>
    <dgm:pt modelId="{08C3653E-CC28-4E0B-B779-31E4FB49A727}" type="pres">
      <dgm:prSet presAssocID="{C5DB9F05-5BF2-4724-A21F-5FBB1ED7DFAE}" presName="root2" presStyleCnt="0"/>
      <dgm:spPr/>
    </dgm:pt>
    <dgm:pt modelId="{3A3AFF8C-CBD1-4A7E-9C4F-3950A3563501}" type="pres">
      <dgm:prSet presAssocID="{C5DB9F05-5BF2-4724-A21F-5FBB1ED7DFAE}" presName="LevelTwoTextNode" presStyleLbl="node4" presStyleIdx="1" presStyleCnt="3" custScaleX="132300" custLinFactY="-74721" custLinFactNeighborX="-3714" custLinFactNeighborY="-100000">
        <dgm:presLayoutVars>
          <dgm:chPref val="3"/>
        </dgm:presLayoutVars>
      </dgm:prSet>
      <dgm:spPr/>
      <dgm:t>
        <a:bodyPr/>
        <a:lstStyle/>
        <a:p>
          <a:endParaRPr kumimoji="1" lang="ja-JP" altLang="en-US"/>
        </a:p>
      </dgm:t>
    </dgm:pt>
    <dgm:pt modelId="{F5BA00BF-C1CC-456F-BE0C-F314433C9A90}" type="pres">
      <dgm:prSet presAssocID="{C5DB9F05-5BF2-4724-A21F-5FBB1ED7DFAE}" presName="level3hierChild" presStyleCnt="0"/>
      <dgm:spPr/>
    </dgm:pt>
    <dgm:pt modelId="{C8FF734D-1390-4A93-AFFE-DB55F5D38F41}" type="pres">
      <dgm:prSet presAssocID="{9970F534-CA8E-4E4F-AB4F-954BA460137E}" presName="conn2-1" presStyleLbl="parChTrans1D3" presStyleIdx="2" presStyleCnt="3"/>
      <dgm:spPr/>
      <dgm:t>
        <a:bodyPr/>
        <a:lstStyle/>
        <a:p>
          <a:endParaRPr kumimoji="1" lang="ja-JP" altLang="en-US"/>
        </a:p>
      </dgm:t>
    </dgm:pt>
    <dgm:pt modelId="{5B4184B9-52BC-4C1E-82D4-E1A7C1559D5C}" type="pres">
      <dgm:prSet presAssocID="{9970F534-CA8E-4E4F-AB4F-954BA460137E}" presName="connTx" presStyleLbl="parChTrans1D3" presStyleIdx="2" presStyleCnt="3"/>
      <dgm:spPr/>
      <dgm:t>
        <a:bodyPr/>
        <a:lstStyle/>
        <a:p>
          <a:endParaRPr kumimoji="1" lang="ja-JP" altLang="en-US"/>
        </a:p>
      </dgm:t>
    </dgm:pt>
    <dgm:pt modelId="{EF584C6B-27A3-4820-A6A5-8C4996C7D2B5}" type="pres">
      <dgm:prSet presAssocID="{48C2E9F3-3616-4BF7-B02C-08C7EFEEB96A}" presName="root2" presStyleCnt="0"/>
      <dgm:spPr/>
      <dgm:t>
        <a:bodyPr/>
        <a:lstStyle/>
        <a:p>
          <a:endParaRPr kumimoji="1" lang="ja-JP" altLang="en-US"/>
        </a:p>
      </dgm:t>
    </dgm:pt>
    <dgm:pt modelId="{82A9E5A4-9307-40AF-93B8-0E6A1FA3CF50}" type="pres">
      <dgm:prSet presAssocID="{48C2E9F3-3616-4BF7-B02C-08C7EFEEB96A}" presName="LevelTwoTextNode" presStyleLbl="node3" presStyleIdx="2" presStyleCnt="3" custScaleX="156590" custScaleY="134000" custLinFactY="-66668" custLinFactNeighborX="-6086" custLinFactNeighborY="-100000">
        <dgm:presLayoutVars>
          <dgm:chPref val="3"/>
        </dgm:presLayoutVars>
      </dgm:prSet>
      <dgm:spPr/>
      <dgm:t>
        <a:bodyPr/>
        <a:lstStyle/>
        <a:p>
          <a:endParaRPr kumimoji="1" lang="ja-JP" altLang="en-US"/>
        </a:p>
      </dgm:t>
    </dgm:pt>
    <dgm:pt modelId="{636F8238-E552-446B-AF18-5E3CC76C07FC}" type="pres">
      <dgm:prSet presAssocID="{48C2E9F3-3616-4BF7-B02C-08C7EFEEB96A}" presName="level3hierChild" presStyleCnt="0"/>
      <dgm:spPr/>
      <dgm:t>
        <a:bodyPr/>
        <a:lstStyle/>
        <a:p>
          <a:endParaRPr kumimoji="1" lang="ja-JP" altLang="en-US"/>
        </a:p>
      </dgm:t>
    </dgm:pt>
    <dgm:pt modelId="{D88E81FB-B3AB-4A43-A31A-C92914C71785}" type="pres">
      <dgm:prSet presAssocID="{63382000-E5B4-4962-9963-817FA1459B13}" presName="conn2-1" presStyleLbl="parChTrans1D4" presStyleIdx="2" presStyleCnt="3"/>
      <dgm:spPr/>
      <dgm:t>
        <a:bodyPr/>
        <a:lstStyle/>
        <a:p>
          <a:endParaRPr kumimoji="1" lang="ja-JP" altLang="en-US"/>
        </a:p>
      </dgm:t>
    </dgm:pt>
    <dgm:pt modelId="{4239B268-72EE-49F2-AFA4-968540287203}" type="pres">
      <dgm:prSet presAssocID="{63382000-E5B4-4962-9963-817FA1459B13}" presName="connTx" presStyleLbl="parChTrans1D4" presStyleIdx="2" presStyleCnt="3"/>
      <dgm:spPr/>
      <dgm:t>
        <a:bodyPr/>
        <a:lstStyle/>
        <a:p>
          <a:endParaRPr kumimoji="1" lang="ja-JP" altLang="en-US"/>
        </a:p>
      </dgm:t>
    </dgm:pt>
    <dgm:pt modelId="{E0E47891-D0D5-4B32-9DAF-7E0779DA3739}" type="pres">
      <dgm:prSet presAssocID="{775222DB-2963-4F1E-8949-D78D82BCF5FB}" presName="root2" presStyleCnt="0"/>
      <dgm:spPr/>
    </dgm:pt>
    <dgm:pt modelId="{DB8FBD7E-E9DC-47B0-92F1-8E934D85F375}" type="pres">
      <dgm:prSet presAssocID="{775222DB-2963-4F1E-8949-D78D82BCF5FB}" presName="LevelTwoTextNode" presStyleLbl="node4" presStyleIdx="2" presStyleCnt="3" custScaleX="115848" custLinFactY="-61546" custLinFactNeighborX="-3714" custLinFactNeighborY="-100000">
        <dgm:presLayoutVars>
          <dgm:chPref val="3"/>
        </dgm:presLayoutVars>
      </dgm:prSet>
      <dgm:spPr/>
      <dgm:t>
        <a:bodyPr/>
        <a:lstStyle/>
        <a:p>
          <a:endParaRPr kumimoji="1" lang="ja-JP" altLang="en-US"/>
        </a:p>
      </dgm:t>
    </dgm:pt>
    <dgm:pt modelId="{02EACBE3-1AC2-4301-82B2-ED78B216E819}" type="pres">
      <dgm:prSet presAssocID="{775222DB-2963-4F1E-8949-D78D82BCF5FB}" presName="level3hierChild" presStyleCnt="0"/>
      <dgm:spPr/>
    </dgm:pt>
  </dgm:ptLst>
  <dgm:cxnLst>
    <dgm:cxn modelId="{9EEEDB2F-F8F6-44F5-BDDE-2BDAF65BBBDD}" type="presOf" srcId="{CA4DDF2F-828A-415E-96BF-6E91371667C3}" destId="{4B6E4917-7BA3-4DB0-90D3-4B5A63E05E62}" srcOrd="0" destOrd="0" presId="urn:microsoft.com/office/officeart/2005/8/layout/hierarchy2"/>
    <dgm:cxn modelId="{20841031-3BCB-4F18-97F2-6F63BF6E19BE}" type="presOf" srcId="{54A8CAE5-51B7-44F7-8D00-071C33EA253A}" destId="{7719B281-BCA9-49F8-999F-5FCBD301B966}" srcOrd="0" destOrd="0" presId="urn:microsoft.com/office/officeart/2005/8/layout/hierarchy2"/>
    <dgm:cxn modelId="{9A708F80-8F8B-46E5-B8EA-A8062A160F4D}" type="presOf" srcId="{63382000-E5B4-4962-9963-817FA1459B13}" destId="{D88E81FB-B3AB-4A43-A31A-C92914C71785}" srcOrd="0" destOrd="0" presId="urn:microsoft.com/office/officeart/2005/8/layout/hierarchy2"/>
    <dgm:cxn modelId="{AF491887-53E4-4E5B-A158-1F004937FA0B}" type="presOf" srcId="{7977BAA3-DC63-4DA5-A79C-B8296DFD3981}" destId="{560C51D0-1698-4DBF-8D25-56F5331C3439}" srcOrd="0" destOrd="0" presId="urn:microsoft.com/office/officeart/2005/8/layout/hierarchy2"/>
    <dgm:cxn modelId="{8F37EB27-F6A2-49FC-94A5-1ED144203905}" type="presOf" srcId="{65A15D89-60C0-4FF8-9B2E-2CBEC159818A}" destId="{F28D2055-B96C-4522-AEFD-2393C6E62B42}" srcOrd="1" destOrd="0" presId="urn:microsoft.com/office/officeart/2005/8/layout/hierarchy2"/>
    <dgm:cxn modelId="{787CD8BE-D957-4A2D-A187-B76A8BF5DC39}" type="presOf" srcId="{48C2E9F3-3616-4BF7-B02C-08C7EFEEB96A}" destId="{82A9E5A4-9307-40AF-93B8-0E6A1FA3CF50}" srcOrd="0" destOrd="0" presId="urn:microsoft.com/office/officeart/2005/8/layout/hierarchy2"/>
    <dgm:cxn modelId="{D6A7463B-82C5-4198-9F73-AB43C1F3405E}" type="presOf" srcId="{9970F534-CA8E-4E4F-AB4F-954BA460137E}" destId="{5B4184B9-52BC-4C1E-82D4-E1A7C1559D5C}" srcOrd="1" destOrd="0" presId="urn:microsoft.com/office/officeart/2005/8/layout/hierarchy2"/>
    <dgm:cxn modelId="{32A5DE25-A3FC-4A05-A824-99CF14045CB6}" type="presOf" srcId="{54A8CAE5-51B7-44F7-8D00-071C33EA253A}" destId="{54A126FD-921F-425F-996A-718FADE85F94}" srcOrd="1" destOrd="0" presId="urn:microsoft.com/office/officeart/2005/8/layout/hierarchy2"/>
    <dgm:cxn modelId="{7D664805-615B-455C-988C-843B4C658BD7}" type="presOf" srcId="{7660570D-6560-48C8-9FBA-F484A9B84A7A}" destId="{3B5438B3-47DA-4CCF-A794-09918CD6EFF8}" srcOrd="0" destOrd="0" presId="urn:microsoft.com/office/officeart/2005/8/layout/hierarchy2"/>
    <dgm:cxn modelId="{6699CDA5-F18E-4FF8-AA92-A38A86D6CEE9}" srcId="{ADBAB16B-143D-4472-A4FF-F62E7613E2AA}" destId="{44490EA4-CCD3-4F42-8A03-4E610D64379C}" srcOrd="0" destOrd="0" parTransId="{65A15D89-60C0-4FF8-9B2E-2CBEC159818A}" sibTransId="{BD2CC0D0-11E9-4110-8263-EBA6BEAEC268}"/>
    <dgm:cxn modelId="{83E8F828-72DB-4CBD-895D-33E4D4BEAACF}" type="presOf" srcId="{9970F534-CA8E-4E4F-AB4F-954BA460137E}" destId="{C8FF734D-1390-4A93-AFFE-DB55F5D38F41}" srcOrd="0" destOrd="0" presId="urn:microsoft.com/office/officeart/2005/8/layout/hierarchy2"/>
    <dgm:cxn modelId="{7DAAE31B-F7A3-4D82-9998-D75AF58AD00B}" type="presOf" srcId="{ADBAB16B-143D-4472-A4FF-F62E7613E2AA}" destId="{312ACEF2-0980-4870-8D49-9282A6F803EB}" srcOrd="0" destOrd="0" presId="urn:microsoft.com/office/officeart/2005/8/layout/hierarchy2"/>
    <dgm:cxn modelId="{63649FB2-ABAE-4503-8B87-E51D6EB0C881}" type="presOf" srcId="{C5DB9F05-5BF2-4724-A21F-5FBB1ED7DFAE}" destId="{3A3AFF8C-CBD1-4A7E-9C4F-3950A3563501}" srcOrd="0" destOrd="0" presId="urn:microsoft.com/office/officeart/2005/8/layout/hierarchy2"/>
    <dgm:cxn modelId="{332E5B25-0997-46AD-B07D-2033C0E8D480}" srcId="{8E834C2F-AAF3-4230-A956-FA61ED670A51}" destId="{C5DB9F05-5BF2-4724-A21F-5FBB1ED7DFAE}" srcOrd="0" destOrd="0" parTransId="{7977BAA3-DC63-4DA5-A79C-B8296DFD3981}" sibTransId="{B5C62A46-76C7-4085-9AA4-963BD322F74C}"/>
    <dgm:cxn modelId="{02E46BBD-05DF-4366-A352-06F952B6740A}" type="presOf" srcId="{FD788AC8-902F-44FA-A1E8-533A127CB58B}" destId="{1A7299D4-53ED-451F-A6F5-F7A32AF6687D}" srcOrd="1" destOrd="0" presId="urn:microsoft.com/office/officeart/2005/8/layout/hierarchy2"/>
    <dgm:cxn modelId="{A0B71BE2-740B-41B9-99A7-2EFB95007920}" type="presOf" srcId="{7660570D-6560-48C8-9FBA-F484A9B84A7A}" destId="{DB9DEFBB-CE6E-4CA8-AA9B-AF9FB8C8A723}" srcOrd="1" destOrd="0" presId="urn:microsoft.com/office/officeart/2005/8/layout/hierarchy2"/>
    <dgm:cxn modelId="{A95E1EA2-C116-45FD-B075-7A29B27D646C}" type="presOf" srcId="{44490EA4-CCD3-4F42-8A03-4E610D64379C}" destId="{7578EE18-7E3B-40C0-BD05-86CEF139DAC8}" srcOrd="0" destOrd="0" presId="urn:microsoft.com/office/officeart/2005/8/layout/hierarchy2"/>
    <dgm:cxn modelId="{AE152EBD-640F-4AE2-A11B-A0E39BD25AB7}" srcId="{BC2945D1-666B-409E-B24C-392E7466AD98}" destId="{AA79BD67-FA31-4594-A647-169662DA4429}" srcOrd="0" destOrd="0" parTransId="{FD788AC8-902F-44FA-A1E8-533A127CB58B}" sibTransId="{D2C8A610-2C0D-4ADF-86D9-D616A425C571}"/>
    <dgm:cxn modelId="{445BD989-2729-406D-917A-51261F05216A}" srcId="{44490EA4-CCD3-4F42-8A03-4E610D64379C}" destId="{BC2945D1-666B-409E-B24C-392E7466AD98}" srcOrd="0" destOrd="0" parTransId="{CA4DDF2F-828A-415E-96BF-6E91371667C3}" sibTransId="{5A98ADEC-1AF4-4860-80B3-F35B1DAE3427}"/>
    <dgm:cxn modelId="{FF4CEE9A-9CFE-40EB-ACC6-1A565207228D}" type="presOf" srcId="{775222DB-2963-4F1E-8949-D78D82BCF5FB}" destId="{DB8FBD7E-E9DC-47B0-92F1-8E934D85F375}" srcOrd="0" destOrd="0" presId="urn:microsoft.com/office/officeart/2005/8/layout/hierarchy2"/>
    <dgm:cxn modelId="{9DC19770-684D-4C22-98A6-D7571D8EEE0E}" type="presOf" srcId="{CA4DDF2F-828A-415E-96BF-6E91371667C3}" destId="{A6C440BB-BD08-4655-8579-95E83EFBAB6B}" srcOrd="1" destOrd="0" presId="urn:microsoft.com/office/officeart/2005/8/layout/hierarchy2"/>
    <dgm:cxn modelId="{2E07D0BC-4CAC-4223-93F5-4832FB5E2056}" type="presOf" srcId="{3E9F5CB5-0D46-4148-BE78-8EA56BD9E970}" destId="{2A57FC55-0034-42ED-8EF1-95FD91508004}" srcOrd="0" destOrd="0" presId="urn:microsoft.com/office/officeart/2005/8/layout/hierarchy2"/>
    <dgm:cxn modelId="{556E7F31-9C14-4311-8944-7CAEEE561B5E}" srcId="{ADBAB16B-143D-4472-A4FF-F62E7613E2AA}" destId="{D07D81EC-2B86-4BAA-8A91-87D203746107}" srcOrd="1" destOrd="0" parTransId="{7660570D-6560-48C8-9FBA-F484A9B84A7A}" sibTransId="{EC589BAC-F928-41A9-BFF5-1CCAE5B5DA81}"/>
    <dgm:cxn modelId="{71741E7D-FD76-4B3D-BF50-E5945A58EDC6}" srcId="{3E9F5CB5-0D46-4148-BE78-8EA56BD9E970}" destId="{ADBAB16B-143D-4472-A4FF-F62E7613E2AA}" srcOrd="0" destOrd="0" parTransId="{5C9062F3-6478-415D-80D0-929801E3596A}" sibTransId="{2B41F174-F7CD-4E9C-817B-9D539F126620}"/>
    <dgm:cxn modelId="{5AAA2FBA-1C89-4BC9-88F8-D53B2D447737}" type="presOf" srcId="{D07D81EC-2B86-4BAA-8A91-87D203746107}" destId="{05CC9219-4CA8-402C-90C4-3C066E1AB2D3}" srcOrd="0" destOrd="0" presId="urn:microsoft.com/office/officeart/2005/8/layout/hierarchy2"/>
    <dgm:cxn modelId="{86E3A2C4-EA09-4F41-B036-FFB133D2FD98}" srcId="{D07D81EC-2B86-4BAA-8A91-87D203746107}" destId="{8E834C2F-AAF3-4230-A956-FA61ED670A51}" srcOrd="0" destOrd="0" parTransId="{54A8CAE5-51B7-44F7-8D00-071C33EA253A}" sibTransId="{4BC62404-B070-43AF-A1DF-E5096F3A09D6}"/>
    <dgm:cxn modelId="{84797198-008D-4A1E-8D42-6826675EF325}" srcId="{D07D81EC-2B86-4BAA-8A91-87D203746107}" destId="{48C2E9F3-3616-4BF7-B02C-08C7EFEEB96A}" srcOrd="1" destOrd="0" parTransId="{9970F534-CA8E-4E4F-AB4F-954BA460137E}" sibTransId="{18F09012-93E0-4E0C-8AE7-47EC67F47FA8}"/>
    <dgm:cxn modelId="{CA9CB5D0-E462-4F5E-9B34-B38C4A60C481}" srcId="{48C2E9F3-3616-4BF7-B02C-08C7EFEEB96A}" destId="{775222DB-2963-4F1E-8949-D78D82BCF5FB}" srcOrd="0" destOrd="0" parTransId="{63382000-E5B4-4962-9963-817FA1459B13}" sibTransId="{F4A2BD93-7C57-4E0D-93F6-3B3F97D11D07}"/>
    <dgm:cxn modelId="{55BD75E6-2616-4A51-A09E-4C3CFF804B54}" type="presOf" srcId="{BC2945D1-666B-409E-B24C-392E7466AD98}" destId="{AD173215-1E16-4C51-82FD-F419BB132DDE}" srcOrd="0" destOrd="0" presId="urn:microsoft.com/office/officeart/2005/8/layout/hierarchy2"/>
    <dgm:cxn modelId="{F3DA9250-4B19-4CB8-B04E-42BFECC18376}" type="presOf" srcId="{7977BAA3-DC63-4DA5-A79C-B8296DFD3981}" destId="{0921D6EC-1D1E-4E7B-B0DA-8C04BC7B30AD}" srcOrd="1" destOrd="0" presId="urn:microsoft.com/office/officeart/2005/8/layout/hierarchy2"/>
    <dgm:cxn modelId="{8A165BBE-FD72-4271-8D18-5101DEA52996}" type="presOf" srcId="{63382000-E5B4-4962-9963-817FA1459B13}" destId="{4239B268-72EE-49F2-AFA4-968540287203}" srcOrd="1" destOrd="0" presId="urn:microsoft.com/office/officeart/2005/8/layout/hierarchy2"/>
    <dgm:cxn modelId="{2EB244C7-84D6-4252-9220-7B47F64D7A50}" type="presOf" srcId="{AA79BD67-FA31-4594-A647-169662DA4429}" destId="{B20C1AF9-DEF1-41AC-B531-7400F1C7CC8E}" srcOrd="0" destOrd="0" presId="urn:microsoft.com/office/officeart/2005/8/layout/hierarchy2"/>
    <dgm:cxn modelId="{4F9D33E9-F227-4372-84A9-9F8E03AC099C}" type="presOf" srcId="{8E834C2F-AAF3-4230-A956-FA61ED670A51}" destId="{24F7E50B-E64A-4501-B068-2C99CB6B1EA9}" srcOrd="0" destOrd="0" presId="urn:microsoft.com/office/officeart/2005/8/layout/hierarchy2"/>
    <dgm:cxn modelId="{F6AEFCFC-6ADF-4356-8E63-5D23252DA853}" type="presOf" srcId="{FD788AC8-902F-44FA-A1E8-533A127CB58B}" destId="{BA2CBD09-FCF7-4948-B415-D869D196C84D}" srcOrd="0" destOrd="0" presId="urn:microsoft.com/office/officeart/2005/8/layout/hierarchy2"/>
    <dgm:cxn modelId="{8B04FC68-53B1-4435-A8EC-7533653EE545}" type="presOf" srcId="{65A15D89-60C0-4FF8-9B2E-2CBEC159818A}" destId="{93789A31-A6CB-4058-9EB7-3266178FFF40}" srcOrd="0" destOrd="0" presId="urn:microsoft.com/office/officeart/2005/8/layout/hierarchy2"/>
    <dgm:cxn modelId="{22ADBADB-0025-4AAE-8D23-FC0C79449F57}" type="presParOf" srcId="{2A57FC55-0034-42ED-8EF1-95FD91508004}" destId="{6D2F2E17-36FE-40AB-A3D0-14DE68D697F6}" srcOrd="0" destOrd="0" presId="urn:microsoft.com/office/officeart/2005/8/layout/hierarchy2"/>
    <dgm:cxn modelId="{D0EE4AAD-5BD2-48D3-B29F-5BE173740C2B}" type="presParOf" srcId="{6D2F2E17-36FE-40AB-A3D0-14DE68D697F6}" destId="{312ACEF2-0980-4870-8D49-9282A6F803EB}" srcOrd="0" destOrd="0" presId="urn:microsoft.com/office/officeart/2005/8/layout/hierarchy2"/>
    <dgm:cxn modelId="{D959EEFA-ED5F-4D78-8352-60EFD3EF3339}" type="presParOf" srcId="{6D2F2E17-36FE-40AB-A3D0-14DE68D697F6}" destId="{0C63BED4-A7E9-4B96-B00F-549FB96866A7}" srcOrd="1" destOrd="0" presId="urn:microsoft.com/office/officeart/2005/8/layout/hierarchy2"/>
    <dgm:cxn modelId="{85E39DAA-47D0-44F2-B3C7-42E20BF804F4}" type="presParOf" srcId="{0C63BED4-A7E9-4B96-B00F-549FB96866A7}" destId="{93789A31-A6CB-4058-9EB7-3266178FFF40}" srcOrd="0" destOrd="0" presId="urn:microsoft.com/office/officeart/2005/8/layout/hierarchy2"/>
    <dgm:cxn modelId="{E4D79E98-BC72-4635-90C0-7BC91095ABDF}" type="presParOf" srcId="{93789A31-A6CB-4058-9EB7-3266178FFF40}" destId="{F28D2055-B96C-4522-AEFD-2393C6E62B42}" srcOrd="0" destOrd="0" presId="urn:microsoft.com/office/officeart/2005/8/layout/hierarchy2"/>
    <dgm:cxn modelId="{2FDA02BC-4718-4B08-8E3F-F50DC855D510}" type="presParOf" srcId="{0C63BED4-A7E9-4B96-B00F-549FB96866A7}" destId="{89226D5F-A9CA-44CE-98B8-9985A57D3B9E}" srcOrd="1" destOrd="0" presId="urn:microsoft.com/office/officeart/2005/8/layout/hierarchy2"/>
    <dgm:cxn modelId="{B6A3CF2B-25CD-4BA1-B86F-F3A08A202A35}" type="presParOf" srcId="{89226D5F-A9CA-44CE-98B8-9985A57D3B9E}" destId="{7578EE18-7E3B-40C0-BD05-86CEF139DAC8}" srcOrd="0" destOrd="0" presId="urn:microsoft.com/office/officeart/2005/8/layout/hierarchy2"/>
    <dgm:cxn modelId="{0D7D67D0-50FA-4848-90E2-D0DEAA7DD5AF}" type="presParOf" srcId="{89226D5F-A9CA-44CE-98B8-9985A57D3B9E}" destId="{C37A4D07-058B-434D-8DC0-8D25EDC3A3C0}" srcOrd="1" destOrd="0" presId="urn:microsoft.com/office/officeart/2005/8/layout/hierarchy2"/>
    <dgm:cxn modelId="{3F4E18C7-FE21-4F12-9051-7B82FDE03C76}" type="presParOf" srcId="{C37A4D07-058B-434D-8DC0-8D25EDC3A3C0}" destId="{4B6E4917-7BA3-4DB0-90D3-4B5A63E05E62}" srcOrd="0" destOrd="0" presId="urn:microsoft.com/office/officeart/2005/8/layout/hierarchy2"/>
    <dgm:cxn modelId="{7045AF5C-03C5-40EE-93BF-CFA686A48786}" type="presParOf" srcId="{4B6E4917-7BA3-4DB0-90D3-4B5A63E05E62}" destId="{A6C440BB-BD08-4655-8579-95E83EFBAB6B}" srcOrd="0" destOrd="0" presId="urn:microsoft.com/office/officeart/2005/8/layout/hierarchy2"/>
    <dgm:cxn modelId="{1DFDF2C9-849B-440D-BFAE-E993641D4226}" type="presParOf" srcId="{C37A4D07-058B-434D-8DC0-8D25EDC3A3C0}" destId="{A15CD28A-A0E2-49EE-B78E-ED1DBD5AA645}" srcOrd="1" destOrd="0" presId="urn:microsoft.com/office/officeart/2005/8/layout/hierarchy2"/>
    <dgm:cxn modelId="{4F308DE0-6931-4558-8294-29E3AAC912EB}" type="presParOf" srcId="{A15CD28A-A0E2-49EE-B78E-ED1DBD5AA645}" destId="{AD173215-1E16-4C51-82FD-F419BB132DDE}" srcOrd="0" destOrd="0" presId="urn:microsoft.com/office/officeart/2005/8/layout/hierarchy2"/>
    <dgm:cxn modelId="{476B43DC-1408-4B5D-BFDF-BB94FDB27367}" type="presParOf" srcId="{A15CD28A-A0E2-49EE-B78E-ED1DBD5AA645}" destId="{A954B726-853D-4021-8AC6-4A1E26541BDC}" srcOrd="1" destOrd="0" presId="urn:microsoft.com/office/officeart/2005/8/layout/hierarchy2"/>
    <dgm:cxn modelId="{9BEA5343-4355-448E-9275-9FDD0FE1DD2B}" type="presParOf" srcId="{A954B726-853D-4021-8AC6-4A1E26541BDC}" destId="{BA2CBD09-FCF7-4948-B415-D869D196C84D}" srcOrd="0" destOrd="0" presId="urn:microsoft.com/office/officeart/2005/8/layout/hierarchy2"/>
    <dgm:cxn modelId="{CDCEBFA0-99BE-41FC-995D-D8010EA51817}" type="presParOf" srcId="{BA2CBD09-FCF7-4948-B415-D869D196C84D}" destId="{1A7299D4-53ED-451F-A6F5-F7A32AF6687D}" srcOrd="0" destOrd="0" presId="urn:microsoft.com/office/officeart/2005/8/layout/hierarchy2"/>
    <dgm:cxn modelId="{257118C1-560B-4F36-AED5-D68CEDA6C98D}" type="presParOf" srcId="{A954B726-853D-4021-8AC6-4A1E26541BDC}" destId="{DB8C3361-2C7B-46D4-AB53-E240E105FAAD}" srcOrd="1" destOrd="0" presId="urn:microsoft.com/office/officeart/2005/8/layout/hierarchy2"/>
    <dgm:cxn modelId="{608A4DDD-EC59-4D8F-AA8F-3EA7E2D85177}" type="presParOf" srcId="{DB8C3361-2C7B-46D4-AB53-E240E105FAAD}" destId="{B20C1AF9-DEF1-41AC-B531-7400F1C7CC8E}" srcOrd="0" destOrd="0" presId="urn:microsoft.com/office/officeart/2005/8/layout/hierarchy2"/>
    <dgm:cxn modelId="{8D8E3377-DE53-4641-A266-F1270443CBD5}" type="presParOf" srcId="{DB8C3361-2C7B-46D4-AB53-E240E105FAAD}" destId="{D01B234C-905A-4993-8F7C-3CEEDE2220D7}" srcOrd="1" destOrd="0" presId="urn:microsoft.com/office/officeart/2005/8/layout/hierarchy2"/>
    <dgm:cxn modelId="{D1634547-E52D-4800-819D-B5633C1B25AD}" type="presParOf" srcId="{0C63BED4-A7E9-4B96-B00F-549FB96866A7}" destId="{3B5438B3-47DA-4CCF-A794-09918CD6EFF8}" srcOrd="2" destOrd="0" presId="urn:microsoft.com/office/officeart/2005/8/layout/hierarchy2"/>
    <dgm:cxn modelId="{2FA39D50-7EC2-4505-8871-61D2462D03C7}" type="presParOf" srcId="{3B5438B3-47DA-4CCF-A794-09918CD6EFF8}" destId="{DB9DEFBB-CE6E-4CA8-AA9B-AF9FB8C8A723}" srcOrd="0" destOrd="0" presId="urn:microsoft.com/office/officeart/2005/8/layout/hierarchy2"/>
    <dgm:cxn modelId="{0B5AF165-51FC-40A4-8008-25A8F6D05337}" type="presParOf" srcId="{0C63BED4-A7E9-4B96-B00F-549FB96866A7}" destId="{C290556A-7B15-4D73-8C64-7A7AE55F31C4}" srcOrd="3" destOrd="0" presId="urn:microsoft.com/office/officeart/2005/8/layout/hierarchy2"/>
    <dgm:cxn modelId="{6FE1410D-5920-412D-B79F-D4E0FD07E1AE}" type="presParOf" srcId="{C290556A-7B15-4D73-8C64-7A7AE55F31C4}" destId="{05CC9219-4CA8-402C-90C4-3C066E1AB2D3}" srcOrd="0" destOrd="0" presId="urn:microsoft.com/office/officeart/2005/8/layout/hierarchy2"/>
    <dgm:cxn modelId="{AEB45AF5-183F-4ECB-A2D1-ED1ADB785B3C}" type="presParOf" srcId="{C290556A-7B15-4D73-8C64-7A7AE55F31C4}" destId="{CAEB207F-7DAD-4548-9520-EED7DB816E1C}" srcOrd="1" destOrd="0" presId="urn:microsoft.com/office/officeart/2005/8/layout/hierarchy2"/>
    <dgm:cxn modelId="{76C5E8BB-9049-445E-BFC6-5B6B6D1F807F}" type="presParOf" srcId="{CAEB207F-7DAD-4548-9520-EED7DB816E1C}" destId="{7719B281-BCA9-49F8-999F-5FCBD301B966}" srcOrd="0" destOrd="0" presId="urn:microsoft.com/office/officeart/2005/8/layout/hierarchy2"/>
    <dgm:cxn modelId="{5B57A4EA-4F7D-4C94-949D-36343E420D05}" type="presParOf" srcId="{7719B281-BCA9-49F8-999F-5FCBD301B966}" destId="{54A126FD-921F-425F-996A-718FADE85F94}" srcOrd="0" destOrd="0" presId="urn:microsoft.com/office/officeart/2005/8/layout/hierarchy2"/>
    <dgm:cxn modelId="{8A596319-CB82-4C79-8158-A0A1D8417E1C}" type="presParOf" srcId="{CAEB207F-7DAD-4548-9520-EED7DB816E1C}" destId="{854A262C-1E19-4710-A110-D5C20EDA7FED}" srcOrd="1" destOrd="0" presId="urn:microsoft.com/office/officeart/2005/8/layout/hierarchy2"/>
    <dgm:cxn modelId="{0489A3F9-7F00-4537-9E02-AB8FA327A9DB}" type="presParOf" srcId="{854A262C-1E19-4710-A110-D5C20EDA7FED}" destId="{24F7E50B-E64A-4501-B068-2C99CB6B1EA9}" srcOrd="0" destOrd="0" presId="urn:microsoft.com/office/officeart/2005/8/layout/hierarchy2"/>
    <dgm:cxn modelId="{0ABEF9F7-A3AC-4C9F-B1FE-A665BCD31436}" type="presParOf" srcId="{854A262C-1E19-4710-A110-D5C20EDA7FED}" destId="{7BF831BF-ADBC-4B08-AC67-8228570311F1}" srcOrd="1" destOrd="0" presId="urn:microsoft.com/office/officeart/2005/8/layout/hierarchy2"/>
    <dgm:cxn modelId="{5EB10123-4C7A-45DA-BDDD-33C46561B088}" type="presParOf" srcId="{7BF831BF-ADBC-4B08-AC67-8228570311F1}" destId="{560C51D0-1698-4DBF-8D25-56F5331C3439}" srcOrd="0" destOrd="0" presId="urn:microsoft.com/office/officeart/2005/8/layout/hierarchy2"/>
    <dgm:cxn modelId="{D081A73B-6811-4428-9B38-1BC3DED30D2E}" type="presParOf" srcId="{560C51D0-1698-4DBF-8D25-56F5331C3439}" destId="{0921D6EC-1D1E-4E7B-B0DA-8C04BC7B30AD}" srcOrd="0" destOrd="0" presId="urn:microsoft.com/office/officeart/2005/8/layout/hierarchy2"/>
    <dgm:cxn modelId="{6AC86DBC-F2EE-4868-BD99-31B870D4951E}" type="presParOf" srcId="{7BF831BF-ADBC-4B08-AC67-8228570311F1}" destId="{08C3653E-CC28-4E0B-B779-31E4FB49A727}" srcOrd="1" destOrd="0" presId="urn:microsoft.com/office/officeart/2005/8/layout/hierarchy2"/>
    <dgm:cxn modelId="{128D9ECE-7057-4582-B926-F26CC7E777FB}" type="presParOf" srcId="{08C3653E-CC28-4E0B-B779-31E4FB49A727}" destId="{3A3AFF8C-CBD1-4A7E-9C4F-3950A3563501}" srcOrd="0" destOrd="0" presId="urn:microsoft.com/office/officeart/2005/8/layout/hierarchy2"/>
    <dgm:cxn modelId="{A26E9C78-377D-4A3F-8F6C-184AF463B420}" type="presParOf" srcId="{08C3653E-CC28-4E0B-B779-31E4FB49A727}" destId="{F5BA00BF-C1CC-456F-BE0C-F314433C9A90}" srcOrd="1" destOrd="0" presId="urn:microsoft.com/office/officeart/2005/8/layout/hierarchy2"/>
    <dgm:cxn modelId="{BC9B767D-DA1D-4CA6-B3F3-5465DFE1A7F7}" type="presParOf" srcId="{CAEB207F-7DAD-4548-9520-EED7DB816E1C}" destId="{C8FF734D-1390-4A93-AFFE-DB55F5D38F41}" srcOrd="2" destOrd="0" presId="urn:microsoft.com/office/officeart/2005/8/layout/hierarchy2"/>
    <dgm:cxn modelId="{F46129B3-71F4-4721-80AD-6A6C389ECE1B}" type="presParOf" srcId="{C8FF734D-1390-4A93-AFFE-DB55F5D38F41}" destId="{5B4184B9-52BC-4C1E-82D4-E1A7C1559D5C}" srcOrd="0" destOrd="0" presId="urn:microsoft.com/office/officeart/2005/8/layout/hierarchy2"/>
    <dgm:cxn modelId="{D1745E32-DA82-4390-90FA-579C542DB6F8}" type="presParOf" srcId="{CAEB207F-7DAD-4548-9520-EED7DB816E1C}" destId="{EF584C6B-27A3-4820-A6A5-8C4996C7D2B5}" srcOrd="3" destOrd="0" presId="urn:microsoft.com/office/officeart/2005/8/layout/hierarchy2"/>
    <dgm:cxn modelId="{0A74F250-5D18-4801-8643-7DBB4A11B842}" type="presParOf" srcId="{EF584C6B-27A3-4820-A6A5-8C4996C7D2B5}" destId="{82A9E5A4-9307-40AF-93B8-0E6A1FA3CF50}" srcOrd="0" destOrd="0" presId="urn:microsoft.com/office/officeart/2005/8/layout/hierarchy2"/>
    <dgm:cxn modelId="{6186644A-8C29-4C25-B294-247B900E91F0}" type="presParOf" srcId="{EF584C6B-27A3-4820-A6A5-8C4996C7D2B5}" destId="{636F8238-E552-446B-AF18-5E3CC76C07FC}" srcOrd="1" destOrd="0" presId="urn:microsoft.com/office/officeart/2005/8/layout/hierarchy2"/>
    <dgm:cxn modelId="{4140C7CB-FD71-4DC1-8AE5-872AB69F3C93}" type="presParOf" srcId="{636F8238-E552-446B-AF18-5E3CC76C07FC}" destId="{D88E81FB-B3AB-4A43-A31A-C92914C71785}" srcOrd="0" destOrd="0" presId="urn:microsoft.com/office/officeart/2005/8/layout/hierarchy2"/>
    <dgm:cxn modelId="{AB519954-8118-41CD-88D0-E2D06D865A16}" type="presParOf" srcId="{D88E81FB-B3AB-4A43-A31A-C92914C71785}" destId="{4239B268-72EE-49F2-AFA4-968540287203}" srcOrd="0" destOrd="0" presId="urn:microsoft.com/office/officeart/2005/8/layout/hierarchy2"/>
    <dgm:cxn modelId="{B4290EA3-42AD-4AFC-B14D-DA2CE76B6644}" type="presParOf" srcId="{636F8238-E552-446B-AF18-5E3CC76C07FC}" destId="{E0E47891-D0D5-4B32-9DAF-7E0779DA3739}" srcOrd="1" destOrd="0" presId="urn:microsoft.com/office/officeart/2005/8/layout/hierarchy2"/>
    <dgm:cxn modelId="{77593395-BDD4-4AED-A5B8-1602166F5E02}" type="presParOf" srcId="{E0E47891-D0D5-4B32-9DAF-7E0779DA3739}" destId="{DB8FBD7E-E9DC-47B0-92F1-8E934D85F375}" srcOrd="0" destOrd="0" presId="urn:microsoft.com/office/officeart/2005/8/layout/hierarchy2"/>
    <dgm:cxn modelId="{414F05FD-5C02-4F3E-8FCC-99523DC01964}" type="presParOf" srcId="{E0E47891-D0D5-4B32-9DAF-7E0779DA3739}" destId="{02EACBE3-1AC2-4301-82B2-ED78B216E819}"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2ACEF2-0980-4870-8D49-9282A6F803EB}">
      <dsp:nvSpPr>
        <dsp:cNvPr id="0" name=""/>
        <dsp:cNvSpPr/>
      </dsp:nvSpPr>
      <dsp:spPr>
        <a:xfrm>
          <a:off x="0" y="573474"/>
          <a:ext cx="1102237" cy="2950094"/>
        </a:xfrm>
        <a:prstGeom prst="roundRect">
          <a:avLst>
            <a:gd name="adj" fmla="val 10000"/>
          </a:avLst>
        </a:prstGeom>
        <a:solidFill>
          <a:srgbClr val="FFFF99"/>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遺伝子</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検査を</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受けるか</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どうか</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決める</a:t>
          </a:r>
          <a:endParaRPr kumimoji="1" lang="ja-JP" altLang="en-US" sz="20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2283" y="605757"/>
        <a:ext cx="1037671" cy="2885528"/>
      </dsp:txXfrm>
    </dsp:sp>
    <dsp:sp modelId="{93789A31-A6CB-4058-9EB7-3266178FFF40}">
      <dsp:nvSpPr>
        <dsp:cNvPr id="0" name=""/>
        <dsp:cNvSpPr/>
      </dsp:nvSpPr>
      <dsp:spPr>
        <a:xfrm rot="3590441">
          <a:off x="804894" y="2550353"/>
          <a:ext cx="1195122" cy="29678"/>
        </a:xfrm>
        <a:custGeom>
          <a:avLst/>
          <a:gdLst/>
          <a:ahLst/>
          <a:cxnLst/>
          <a:rect l="0" t="0" r="0" b="0"/>
          <a:pathLst>
            <a:path>
              <a:moveTo>
                <a:pt x="0" y="14839"/>
              </a:moveTo>
              <a:lnTo>
                <a:pt x="1195122"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dirty="0">
            <a:latin typeface="HG丸ｺﾞｼｯｸM-PRO" pitchFamily="50" charset="-128"/>
            <a:ea typeface="HG丸ｺﾞｼｯｸM-PRO" pitchFamily="50" charset="-128"/>
          </a:endParaRPr>
        </a:p>
      </dsp:txBody>
      <dsp:txXfrm>
        <a:off x="1372577" y="2535314"/>
        <a:ext cx="59756" cy="59756"/>
      </dsp:txXfrm>
    </dsp:sp>
    <dsp:sp modelId="{7578EE18-7E3B-40C0-BD05-86CEF139DAC8}">
      <dsp:nvSpPr>
        <dsp:cNvPr id="0" name=""/>
        <dsp:cNvSpPr/>
      </dsp:nvSpPr>
      <dsp:spPr>
        <a:xfrm>
          <a:off x="1702674" y="2479651"/>
          <a:ext cx="1589714" cy="1204423"/>
        </a:xfrm>
        <a:prstGeom prst="roundRect">
          <a:avLst>
            <a:gd name="adj" fmla="val 10000"/>
          </a:avLst>
        </a:prstGeom>
        <a:solidFill>
          <a:srgbClr val="FF99CC"/>
        </a:solidFill>
        <a:ln w="76200" cap="flat" cmpd="sng" algn="ctr">
          <a:solidFill>
            <a:srgbClr val="FF99C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受けない</a:t>
          </a:r>
          <a:endParaRPr kumimoji="1" lang="ja-JP" altLang="en-US" sz="20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1737950" y="2514927"/>
        <a:ext cx="1519162" cy="1133871"/>
      </dsp:txXfrm>
    </dsp:sp>
    <dsp:sp modelId="{4B6E4917-7BA3-4DB0-90D3-4B5A63E05E62}">
      <dsp:nvSpPr>
        <dsp:cNvPr id="0" name=""/>
        <dsp:cNvSpPr/>
      </dsp:nvSpPr>
      <dsp:spPr>
        <a:xfrm rot="62588">
          <a:off x="3292346" y="3071596"/>
          <a:ext cx="502339" cy="29678"/>
        </a:xfrm>
        <a:custGeom>
          <a:avLst/>
          <a:gdLst/>
          <a:ahLst/>
          <a:cxnLst/>
          <a:rect l="0" t="0" r="0" b="0"/>
          <a:pathLst>
            <a:path>
              <a:moveTo>
                <a:pt x="0" y="14839"/>
              </a:moveTo>
              <a:lnTo>
                <a:pt x="502339"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anose="020F0600000000000000" pitchFamily="50" charset="-128"/>
            <a:ea typeface="HG丸ｺﾞｼｯｸM-PRO" panose="020F0600000000000000" pitchFamily="50" charset="-128"/>
          </a:endParaRPr>
        </a:p>
      </dsp:txBody>
      <dsp:txXfrm>
        <a:off x="3530957" y="3073877"/>
        <a:ext cx="25116" cy="25116"/>
      </dsp:txXfrm>
    </dsp:sp>
    <dsp:sp modelId="{AD173215-1E16-4C51-82FD-F419BB132DDE}">
      <dsp:nvSpPr>
        <dsp:cNvPr id="0" name=""/>
        <dsp:cNvSpPr/>
      </dsp:nvSpPr>
      <dsp:spPr>
        <a:xfrm>
          <a:off x="3794644" y="2684053"/>
          <a:ext cx="2142451" cy="813910"/>
        </a:xfrm>
        <a:prstGeom prst="roundRect">
          <a:avLst>
            <a:gd name="adj" fmla="val 10000"/>
          </a:avLst>
        </a:prstGeom>
        <a:solidFill>
          <a:srgbClr val="FF99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遺伝子の変化を持っているかは</a:t>
          </a:r>
          <a:endPar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わからない</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818483" y="2707892"/>
        <a:ext cx="2094773" cy="766232"/>
      </dsp:txXfrm>
    </dsp:sp>
    <dsp:sp modelId="{BA2CBD09-FCF7-4948-B415-D869D196C84D}">
      <dsp:nvSpPr>
        <dsp:cNvPr id="0" name=""/>
        <dsp:cNvSpPr/>
      </dsp:nvSpPr>
      <dsp:spPr>
        <a:xfrm rot="38876">
          <a:off x="5937077" y="3079375"/>
          <a:ext cx="566919" cy="29678"/>
        </a:xfrm>
        <a:custGeom>
          <a:avLst/>
          <a:gdLst/>
          <a:ahLst/>
          <a:cxnLst/>
          <a:rect l="0" t="0" r="0" b="0"/>
          <a:pathLst>
            <a:path>
              <a:moveTo>
                <a:pt x="0" y="14839"/>
              </a:moveTo>
              <a:lnTo>
                <a:pt x="566919" y="14839"/>
              </a:lnTo>
            </a:path>
          </a:pathLst>
        </a:custGeom>
        <a:noFill/>
        <a:ln w="381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a:p>
      </dsp:txBody>
      <dsp:txXfrm>
        <a:off x="6206364" y="3080041"/>
        <a:ext cx="28345" cy="28345"/>
      </dsp:txXfrm>
    </dsp:sp>
    <dsp:sp modelId="{B20C1AF9-DEF1-41AC-B531-7400F1C7CC8E}">
      <dsp:nvSpPr>
        <dsp:cNvPr id="0" name=""/>
        <dsp:cNvSpPr/>
      </dsp:nvSpPr>
      <dsp:spPr>
        <a:xfrm>
          <a:off x="6503979" y="2737658"/>
          <a:ext cx="1706550" cy="719522"/>
        </a:xfrm>
        <a:prstGeom prst="roundRect">
          <a:avLst>
            <a:gd name="adj" fmla="val 10000"/>
          </a:avLst>
        </a:prstGeom>
        <a:solidFill>
          <a:srgbClr val="FF99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定期的な検診を</a:t>
          </a:r>
          <a:endPar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継続していく</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6525053" y="2758732"/>
        <a:ext cx="1664402" cy="677374"/>
      </dsp:txXfrm>
    </dsp:sp>
    <dsp:sp modelId="{3B5438B3-47DA-4CCF-A794-09918CD6EFF8}">
      <dsp:nvSpPr>
        <dsp:cNvPr id="0" name=""/>
        <dsp:cNvSpPr/>
      </dsp:nvSpPr>
      <dsp:spPr>
        <a:xfrm rot="19048628">
          <a:off x="991590" y="1749323"/>
          <a:ext cx="841445" cy="29678"/>
        </a:xfrm>
        <a:custGeom>
          <a:avLst/>
          <a:gdLst/>
          <a:ahLst/>
          <a:cxnLst/>
          <a:rect l="0" t="0" r="0" b="0"/>
          <a:pathLst>
            <a:path>
              <a:moveTo>
                <a:pt x="0" y="14839"/>
              </a:moveTo>
              <a:lnTo>
                <a:pt x="841445"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itchFamily="50" charset="-128"/>
            <a:ea typeface="HG丸ｺﾞｼｯｸM-PRO" pitchFamily="50" charset="-128"/>
          </a:endParaRPr>
        </a:p>
      </dsp:txBody>
      <dsp:txXfrm>
        <a:off x="1391277" y="1743126"/>
        <a:ext cx="42072" cy="42072"/>
      </dsp:txXfrm>
    </dsp:sp>
    <dsp:sp modelId="{05CC9219-4CA8-402C-90C4-3C066E1AB2D3}">
      <dsp:nvSpPr>
        <dsp:cNvPr id="0" name=""/>
        <dsp:cNvSpPr/>
      </dsp:nvSpPr>
      <dsp:spPr>
        <a:xfrm>
          <a:off x="1722389" y="876888"/>
          <a:ext cx="1586317" cy="1205827"/>
        </a:xfrm>
        <a:prstGeom prst="roundRect">
          <a:avLst>
            <a:gd name="adj" fmla="val 10000"/>
          </a:avLst>
        </a:prstGeom>
        <a:solidFill>
          <a:schemeClr val="bg1">
            <a:lumMod val="85000"/>
          </a:schemeClr>
        </a:solidFill>
        <a:ln w="571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遺伝子検査を</a:t>
          </a:r>
          <a:endParaRPr kumimoji="1" lang="en-US" altLang="ja-JP" sz="2000" b="0" kern="1200" dirty="0" smtClean="0">
            <a:solidFill>
              <a:schemeClr val="tx1"/>
            </a:solidFill>
            <a:latin typeface="HG丸ｺﾞｼｯｸM-PRO" panose="020F0600000000000000" pitchFamily="50" charset="-128"/>
            <a:ea typeface="HG丸ｺﾞｼｯｸM-PRO" panose="020F0600000000000000" pitchFamily="50" charset="-128"/>
          </a:endParaRPr>
        </a:p>
        <a:p>
          <a:pPr lvl="0" algn="ctr" defTabSz="889000">
            <a:lnSpc>
              <a:spcPct val="90000"/>
            </a:lnSpc>
            <a:spcBef>
              <a:spcPct val="0"/>
            </a:spcBef>
            <a:spcAft>
              <a:spcPct val="35000"/>
            </a:spcAft>
          </a:pPr>
          <a:r>
            <a:rPr kumimoji="1" lang="ja-JP" altLang="en-US" sz="2000" b="0" kern="1200" dirty="0" smtClean="0">
              <a:solidFill>
                <a:schemeClr val="tx1"/>
              </a:solidFill>
              <a:latin typeface="HG丸ｺﾞｼｯｸM-PRO" panose="020F0600000000000000" pitchFamily="50" charset="-128"/>
              <a:ea typeface="HG丸ｺﾞｼｯｸM-PRO" panose="020F0600000000000000" pitchFamily="50" charset="-128"/>
            </a:rPr>
            <a:t>受ける</a:t>
          </a:r>
          <a:endParaRPr kumimoji="1" lang="ja-JP" altLang="en-US" sz="20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1757706" y="912205"/>
        <a:ext cx="1515683" cy="1135193"/>
      </dsp:txXfrm>
    </dsp:sp>
    <dsp:sp modelId="{7719B281-BCA9-49F8-999F-5FCBD301B966}">
      <dsp:nvSpPr>
        <dsp:cNvPr id="0" name=""/>
        <dsp:cNvSpPr/>
      </dsp:nvSpPr>
      <dsp:spPr>
        <a:xfrm rot="18786560">
          <a:off x="3201513" y="1217789"/>
          <a:ext cx="677142" cy="29678"/>
        </a:xfrm>
        <a:custGeom>
          <a:avLst/>
          <a:gdLst/>
          <a:ahLst/>
          <a:cxnLst/>
          <a:rect l="0" t="0" r="0" b="0"/>
          <a:pathLst>
            <a:path>
              <a:moveTo>
                <a:pt x="0" y="14839"/>
              </a:moveTo>
              <a:lnTo>
                <a:pt x="677142"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itchFamily="50" charset="-128"/>
            <a:ea typeface="HG丸ｺﾞｼｯｸM-PRO" pitchFamily="50" charset="-128"/>
          </a:endParaRPr>
        </a:p>
      </dsp:txBody>
      <dsp:txXfrm>
        <a:off x="3523155" y="1215699"/>
        <a:ext cx="33857" cy="33857"/>
      </dsp:txXfrm>
    </dsp:sp>
    <dsp:sp modelId="{24F7E50B-E64A-4501-B068-2C99CB6B1EA9}">
      <dsp:nvSpPr>
        <dsp:cNvPr id="0" name=""/>
        <dsp:cNvSpPr/>
      </dsp:nvSpPr>
      <dsp:spPr>
        <a:xfrm>
          <a:off x="3771461" y="487213"/>
          <a:ext cx="2053964" cy="996481"/>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遺伝子の変化を持っていたとき</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800647" y="516399"/>
        <a:ext cx="1995592" cy="938109"/>
      </dsp:txXfrm>
    </dsp:sp>
    <dsp:sp modelId="{560C51D0-1698-4DBF-8D25-56F5331C3439}">
      <dsp:nvSpPr>
        <dsp:cNvPr id="0" name=""/>
        <dsp:cNvSpPr/>
      </dsp:nvSpPr>
      <dsp:spPr>
        <a:xfrm rot="62035">
          <a:off x="5825377" y="976029"/>
          <a:ext cx="600122" cy="29678"/>
        </a:xfrm>
        <a:custGeom>
          <a:avLst/>
          <a:gdLst/>
          <a:ahLst/>
          <a:cxnLst/>
          <a:rect l="0" t="0" r="0" b="0"/>
          <a:pathLst>
            <a:path>
              <a:moveTo>
                <a:pt x="0" y="14839"/>
              </a:moveTo>
              <a:lnTo>
                <a:pt x="600122" y="14839"/>
              </a:lnTo>
            </a:path>
          </a:pathLst>
        </a:custGeom>
        <a:noFill/>
        <a:ln w="381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a:p>
      </dsp:txBody>
      <dsp:txXfrm>
        <a:off x="6110435" y="975865"/>
        <a:ext cx="30006" cy="30006"/>
      </dsp:txXfrm>
    </dsp:sp>
    <dsp:sp modelId="{3A3AFF8C-CBD1-4A7E-9C4F-3950A3563501}">
      <dsp:nvSpPr>
        <dsp:cNvPr id="0" name=""/>
        <dsp:cNvSpPr/>
      </dsp:nvSpPr>
      <dsp:spPr>
        <a:xfrm>
          <a:off x="6425450" y="636521"/>
          <a:ext cx="1903857" cy="719522"/>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定期的な検診を継続していく</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6446524" y="657595"/>
        <a:ext cx="1861709" cy="677374"/>
      </dsp:txXfrm>
    </dsp:sp>
    <dsp:sp modelId="{C8FF734D-1390-4A93-AFFE-DB55F5D38F41}">
      <dsp:nvSpPr>
        <dsp:cNvPr id="0" name=""/>
        <dsp:cNvSpPr/>
      </dsp:nvSpPr>
      <dsp:spPr>
        <a:xfrm rot="3338530">
          <a:off x="3133857" y="1796300"/>
          <a:ext cx="802725" cy="29678"/>
        </a:xfrm>
        <a:custGeom>
          <a:avLst/>
          <a:gdLst/>
          <a:ahLst/>
          <a:cxnLst/>
          <a:rect l="0" t="0" r="0" b="0"/>
          <a:pathLst>
            <a:path>
              <a:moveTo>
                <a:pt x="0" y="14839"/>
              </a:moveTo>
              <a:lnTo>
                <a:pt x="802725" y="14839"/>
              </a:lnTo>
            </a:path>
          </a:pathLst>
        </a:custGeom>
        <a:noFill/>
        <a:ln w="38100" cap="rnd" cmpd="sng" algn="ctr">
          <a:solidFill>
            <a:schemeClr val="bg1">
              <a:lumMod val="50000"/>
            </a:schemeClr>
          </a:solidFill>
          <a:prstDash val="solid"/>
          <a:roun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kumimoji="1" lang="ja-JP" altLang="en-US" sz="400" b="0" kern="1200" dirty="0">
            <a:latin typeface="HG丸ｺﾞｼｯｸM-PRO" pitchFamily="50" charset="-128"/>
            <a:ea typeface="HG丸ｺﾞｼｯｸM-PRO" pitchFamily="50" charset="-128"/>
          </a:endParaRPr>
        </a:p>
      </dsp:txBody>
      <dsp:txXfrm>
        <a:off x="3515152" y="1791070"/>
        <a:ext cx="40136" cy="40136"/>
      </dsp:txXfrm>
    </dsp:sp>
    <dsp:sp modelId="{82A9E5A4-9307-40AF-93B8-0E6A1FA3CF50}">
      <dsp:nvSpPr>
        <dsp:cNvPr id="0" name=""/>
        <dsp:cNvSpPr/>
      </dsp:nvSpPr>
      <dsp:spPr>
        <a:xfrm>
          <a:off x="3761733" y="1660395"/>
          <a:ext cx="2253402" cy="964160"/>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（お父さん</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お母さん）と</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同じ</a:t>
          </a: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遺伝子の変化を持っていなかったとき</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3789972" y="1688634"/>
        <a:ext cx="2196924" cy="907682"/>
      </dsp:txXfrm>
    </dsp:sp>
    <dsp:sp modelId="{D88E81FB-B3AB-4A43-A31A-C92914C71785}">
      <dsp:nvSpPr>
        <dsp:cNvPr id="0" name=""/>
        <dsp:cNvSpPr/>
      </dsp:nvSpPr>
      <dsp:spPr>
        <a:xfrm rot="207528">
          <a:off x="6014578" y="2146063"/>
          <a:ext cx="610865" cy="29678"/>
        </a:xfrm>
        <a:custGeom>
          <a:avLst/>
          <a:gdLst/>
          <a:ahLst/>
          <a:cxnLst/>
          <a:rect l="0" t="0" r="0" b="0"/>
          <a:pathLst>
            <a:path>
              <a:moveTo>
                <a:pt x="0" y="14839"/>
              </a:moveTo>
              <a:lnTo>
                <a:pt x="610865" y="14839"/>
              </a:lnTo>
            </a:path>
          </a:pathLst>
        </a:custGeom>
        <a:noFill/>
        <a:ln w="38100" cap="flat" cmpd="sng" algn="ctr">
          <a:solidFill>
            <a:schemeClr val="bg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b="0" kern="1200"/>
        </a:p>
      </dsp:txBody>
      <dsp:txXfrm>
        <a:off x="6304739" y="2145631"/>
        <a:ext cx="30543" cy="30543"/>
      </dsp:txXfrm>
    </dsp:sp>
    <dsp:sp modelId="{DB8FBD7E-E9DC-47B0-92F1-8E934D85F375}">
      <dsp:nvSpPr>
        <dsp:cNvPr id="0" name=""/>
        <dsp:cNvSpPr/>
      </dsp:nvSpPr>
      <dsp:spPr>
        <a:xfrm>
          <a:off x="6624887" y="1819568"/>
          <a:ext cx="1667106" cy="719522"/>
        </a:xfrm>
        <a:prstGeom prst="roundRect">
          <a:avLst>
            <a:gd name="adj" fmla="val 10000"/>
          </a:avLst>
        </a:prstGeom>
        <a:solidFill>
          <a:schemeClr val="bg1">
            <a:lumMod val="85000"/>
          </a:schemeClr>
        </a:solidFill>
        <a:ln w="381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en-US" altLang="ja-JP" sz="1600" b="0" kern="1200" dirty="0" smtClean="0">
              <a:solidFill>
                <a:schemeClr val="tx1"/>
              </a:solidFill>
              <a:latin typeface="HG丸ｺﾞｼｯｸM-PRO" panose="020F0600000000000000" pitchFamily="50" charset="-128"/>
              <a:ea typeface="HG丸ｺﾞｼｯｸM-PRO" panose="020F0600000000000000" pitchFamily="50" charset="-128"/>
            </a:rPr>
            <a:t>MEN1</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の</a:t>
          </a:r>
          <a:r>
            <a:rPr kumimoji="1" lang="ja-JP" altLang="en-US" sz="1600" b="0" kern="1200" dirty="0" smtClean="0">
              <a:solidFill>
                <a:schemeClr val="tx1"/>
              </a:solidFill>
              <a:latin typeface="HG丸ｺﾞｼｯｸM-PRO" panose="020F0600000000000000" pitchFamily="50" charset="-128"/>
              <a:ea typeface="HG丸ｺﾞｼｯｸM-PRO" panose="020F0600000000000000" pitchFamily="50" charset="-128"/>
            </a:rPr>
            <a:t>変化による腫瘍の心配はなくなる</a:t>
          </a:r>
          <a:endParaRPr kumimoji="1" lang="ja-JP" altLang="en-US" sz="1600" b="0" kern="1200" dirty="0">
            <a:solidFill>
              <a:schemeClr val="tx1"/>
            </a:solidFill>
            <a:latin typeface="HG丸ｺﾞｼｯｸM-PRO" panose="020F0600000000000000" pitchFamily="50" charset="-128"/>
            <a:ea typeface="HG丸ｺﾞｼｯｸM-PRO" panose="020F0600000000000000" pitchFamily="50" charset="-128"/>
          </a:endParaRPr>
        </a:p>
      </dsp:txBody>
      <dsp:txXfrm>
        <a:off x="6645961" y="1840642"/>
        <a:ext cx="1624958" cy="6773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765996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771159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549493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19111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30570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829623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358783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73002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392676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1227164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3164BAB-9F48-4D47-9580-9C26CCD990D4}" type="datetimeFigureOut">
              <a:rPr kumimoji="1" lang="ja-JP" altLang="en-US" smtClean="0"/>
              <a:t>2018/7/30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8453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64BAB-9F48-4D47-9580-9C26CCD990D4}" type="datetimeFigureOut">
              <a:rPr kumimoji="1" lang="ja-JP" altLang="en-US" smtClean="0"/>
              <a:t>2018/7/30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CCC4C-0CB2-45D6-976C-F6A1A6350A7D}" type="slidenum">
              <a:rPr kumimoji="1" lang="ja-JP" altLang="en-US" smtClean="0"/>
              <a:t>‹#›</a:t>
            </a:fld>
            <a:endParaRPr kumimoji="1" lang="ja-JP" altLang="en-US"/>
          </a:p>
        </p:txBody>
      </p:sp>
    </p:spTree>
    <p:extLst>
      <p:ext uri="{BB962C8B-B14F-4D97-AF65-F5344CB8AC3E}">
        <p14:creationId xmlns:p14="http://schemas.microsoft.com/office/powerpoint/2010/main" val="20013066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comments" Target="../comments/comment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遺伝子</a:t>
            </a:r>
            <a:r>
              <a:rPr lang="ja-JP" altLang="en-US" dirty="0"/>
              <a:t>検査</a:t>
            </a:r>
            <a:r>
              <a:rPr kumimoji="1" lang="ja-JP" altLang="en-US" dirty="0" smtClean="0"/>
              <a:t>のお話し</a:t>
            </a:r>
            <a:endParaRPr kumimoji="1" lang="ja-JP" altLang="en-US" dirty="0"/>
          </a:p>
        </p:txBody>
      </p:sp>
      <p:sp>
        <p:nvSpPr>
          <p:cNvPr id="3" name="サブタイトル 2"/>
          <p:cNvSpPr>
            <a:spLocks noGrp="1"/>
          </p:cNvSpPr>
          <p:nvPr>
            <p:ph type="subTitle" idx="1"/>
          </p:nvPr>
        </p:nvSpPr>
        <p:spPr/>
        <p:txBody>
          <a:bodyPr>
            <a:normAutofit lnSpcReduction="10000"/>
          </a:bodyPr>
          <a:lstStyle/>
          <a:p>
            <a:r>
              <a:rPr kumimoji="1" lang="ja-JP" altLang="en-US" dirty="0" smtClean="0"/>
              <a:t>小学校高学年～中学生向け</a:t>
            </a:r>
            <a:endParaRPr lang="en-US" altLang="ja-JP" dirty="0"/>
          </a:p>
          <a:p>
            <a:r>
              <a:rPr lang="ja-JP" altLang="en-US" dirty="0" smtClean="0"/>
              <a:t>未発症者に向けての遺伝と遺伝子検査の説明</a:t>
            </a:r>
            <a:endParaRPr lang="en-US" altLang="ja-JP" dirty="0" smtClean="0"/>
          </a:p>
          <a:p>
            <a:endParaRPr lang="en-US" altLang="ja-JP" dirty="0" smtClean="0"/>
          </a:p>
          <a:p>
            <a:r>
              <a:rPr lang="ja-JP" altLang="en-US" dirty="0" smtClean="0"/>
              <a:t>次スライドからスタート</a:t>
            </a:r>
            <a:endParaRPr lang="en-US" altLang="ja-JP" dirty="0"/>
          </a:p>
        </p:txBody>
      </p:sp>
    </p:spTree>
    <p:extLst>
      <p:ext uri="{BB962C8B-B14F-4D97-AF65-F5344CB8AC3E}">
        <p14:creationId xmlns:p14="http://schemas.microsoft.com/office/powerpoint/2010/main" val="358608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844449"/>
            <a:ext cx="7886700"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遺伝子検査をして自分</a:t>
            </a:r>
            <a:r>
              <a:rPr kumimoji="1" lang="ja-JP" altLang="en-US" sz="3600" dirty="0" smtClean="0">
                <a:latin typeface="HG丸ｺﾞｼｯｸM-PRO" panose="020F0600000000000000" pitchFamily="50" charset="-128"/>
                <a:ea typeface="HG丸ｺﾞｼｯｸM-PRO" panose="020F0600000000000000" pitchFamily="50" charset="-128"/>
              </a:rPr>
              <a:t>が</a:t>
            </a:r>
            <a:r>
              <a:rPr lang="en-US" altLang="ja-JP" sz="3600" dirty="0">
                <a:latin typeface="HG丸ｺﾞｼｯｸM-PRO" panose="020F0600000000000000" pitchFamily="50" charset="-128"/>
                <a:ea typeface="HG丸ｺﾞｼｯｸM-PRO" panose="020F0600000000000000" pitchFamily="50" charset="-128"/>
              </a:rPr>
              <a:t>MEN1</a:t>
            </a:r>
            <a:r>
              <a:rPr kumimoji="1" lang="ja-JP" altLang="en-US" sz="3600" dirty="0" smtClean="0">
                <a:latin typeface="HG丸ｺﾞｼｯｸM-PRO" panose="020F0600000000000000" pitchFamily="50" charset="-128"/>
                <a:ea typeface="HG丸ｺﾞｼｯｸM-PRO" panose="020F0600000000000000" pitchFamily="50" charset="-128"/>
              </a:rPr>
              <a:t>の</a:t>
            </a:r>
            <a:r>
              <a:rPr kumimoji="1" lang="ja-JP" altLang="en-US" sz="3600" dirty="0" smtClean="0">
                <a:latin typeface="HG丸ｺﾞｼｯｸM-PRO" panose="020F0600000000000000" pitchFamily="50" charset="-128"/>
                <a:ea typeface="HG丸ｺﾞｼｯｸM-PRO" panose="020F0600000000000000" pitchFamily="50" charset="-128"/>
              </a:rPr>
              <a:t>体質を持って</a:t>
            </a:r>
            <a:r>
              <a:rPr lang="ja-JP" altLang="en-US" sz="3600" dirty="0" smtClean="0">
                <a:latin typeface="HG丸ｺﾞｼｯｸM-PRO" panose="020F0600000000000000" pitchFamily="50" charset="-128"/>
                <a:ea typeface="HG丸ｺﾞｼｯｸM-PRO" panose="020F0600000000000000" pitchFamily="50" charset="-128"/>
              </a:rPr>
              <a:t>いたと</a:t>
            </a:r>
            <a:r>
              <a:rPr lang="ja-JP" altLang="en-US" sz="3600" dirty="0">
                <a:latin typeface="HG丸ｺﾞｼｯｸM-PRO" panose="020F0600000000000000" pitchFamily="50" charset="-128"/>
                <a:ea typeface="HG丸ｺﾞｼｯｸM-PRO" panose="020F0600000000000000" pitchFamily="50" charset="-128"/>
              </a:rPr>
              <a:t>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2170011"/>
            <a:ext cx="7886700" cy="4006951"/>
          </a:xfrm>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kumimoji="1"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お母さん）と同じ体質を持っていることがわかったので、定期的に検査をうけて腫瘍ができていたら早めに見つけられるようにしましょう。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Picture 2" descr="æ¡è¡ã®ã¤ã©ã¹ãï¼å¥åº·è¨ºæ­ï¼"/>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1391" y="4216287"/>
            <a:ext cx="1375108" cy="12410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åã®æ¤æ»ã®ã¤ã©ã¹ãï¼å­¦æ ¡ã®å¥åº·è¨ºæ­ï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5795" y="3522664"/>
            <a:ext cx="1989094" cy="219789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é ¸åèã®ã¨ã³ã¼æ¤æ»ã®ã¤ã©ã¹ã"/>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2157" y="3812175"/>
            <a:ext cx="2342471" cy="1759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386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テキスト ボックス 16"/>
          <p:cNvSpPr txBox="1"/>
          <p:nvPr/>
        </p:nvSpPr>
        <p:spPr>
          <a:xfrm>
            <a:off x="471055" y="1408790"/>
            <a:ext cx="3647152"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副甲状腺（ふくこうじょうせん）</a:t>
            </a:r>
            <a:endParaRPr kumimoji="1" lang="en-US" altLang="ja-JP" dirty="0" smtClean="0">
              <a:latin typeface="HG丸ｺﾞｼｯｸM-PRO" panose="020F0600000000000000" pitchFamily="50" charset="-128"/>
              <a:ea typeface="HG丸ｺﾞｼｯｸM-PRO" panose="020F0600000000000000"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1541872857"/>
              </p:ext>
            </p:extLst>
          </p:nvPr>
        </p:nvGraphicFramePr>
        <p:xfrm>
          <a:off x="471055" y="1787237"/>
          <a:ext cx="8035636" cy="914400"/>
        </p:xfrm>
        <a:graphic>
          <a:graphicData uri="http://schemas.openxmlformats.org/drawingml/2006/table">
            <a:tbl>
              <a:tblPr firstRow="1" bandRow="1">
                <a:tableStyleId>{5940675A-B579-460E-94D1-54222C63F5DA}</a:tableStyleId>
              </a:tblPr>
              <a:tblGrid>
                <a:gridCol w="3546763"/>
                <a:gridCol w="4488873"/>
              </a:tblGrid>
              <a:tr h="578967">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血液検査　　　血清カルシウム</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400" dirty="0" smtClean="0">
                          <a:latin typeface="HG丸ｺﾞｼｯｸM-PRO" panose="020F0600000000000000" pitchFamily="50" charset="-128"/>
                          <a:ea typeface="HG丸ｺﾞｼｯｸM-PRO" panose="020F0600000000000000" pitchFamily="50" charset="-128"/>
                        </a:rPr>
                        <a:t>　　　　　　　副甲状腺ホルモン</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tc>
              </a:tr>
              <a:tr h="335433">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首のエコー検査</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p>
                  </a:txBody>
                  <a:tcPr/>
                </a:tc>
              </a:tr>
            </a:tbl>
          </a:graphicData>
        </a:graphic>
      </p:graphicFrame>
      <p:sp>
        <p:nvSpPr>
          <p:cNvPr id="19" name="テキスト ボックス 18"/>
          <p:cNvSpPr txBox="1"/>
          <p:nvPr/>
        </p:nvSpPr>
        <p:spPr>
          <a:xfrm>
            <a:off x="471055" y="3034512"/>
            <a:ext cx="3416320"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膵消化管（すいしょうかかん）</a:t>
            </a:r>
            <a:endParaRPr kumimoji="1" lang="en-US" altLang="ja-JP" dirty="0" smtClean="0">
              <a:latin typeface="HG丸ｺﾞｼｯｸM-PRO" panose="020F0600000000000000" pitchFamily="50" charset="-128"/>
              <a:ea typeface="HG丸ｺﾞｼｯｸM-PRO" panose="020F0600000000000000" pitchFamily="50" charset="-128"/>
            </a:endParaRPr>
          </a:p>
        </p:txBody>
      </p:sp>
      <p:graphicFrame>
        <p:nvGraphicFramePr>
          <p:cNvPr id="20" name="表 19"/>
          <p:cNvGraphicFramePr>
            <a:graphicFrameLocks noGrp="1"/>
          </p:cNvGraphicFramePr>
          <p:nvPr>
            <p:extLst>
              <p:ext uri="{D42A27DB-BD31-4B8C-83A1-F6EECF244321}">
                <p14:modId xmlns:p14="http://schemas.microsoft.com/office/powerpoint/2010/main" val="970690517"/>
              </p:ext>
            </p:extLst>
          </p:nvPr>
        </p:nvGraphicFramePr>
        <p:xfrm>
          <a:off x="484905" y="3505200"/>
          <a:ext cx="8035636" cy="578967"/>
        </p:xfrm>
        <a:graphic>
          <a:graphicData uri="http://schemas.openxmlformats.org/drawingml/2006/table">
            <a:tbl>
              <a:tblPr firstRow="1" bandRow="1">
                <a:tableStyleId>{5940675A-B579-460E-94D1-54222C63F5DA}</a:tableStyleId>
              </a:tblPr>
              <a:tblGrid>
                <a:gridCol w="3546763"/>
                <a:gridCol w="4488873"/>
              </a:tblGrid>
              <a:tr h="578967">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血液検査　　　空腹時血糖</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400" dirty="0" smtClean="0">
                          <a:latin typeface="HG丸ｺﾞｼｯｸM-PRO" panose="020F0600000000000000" pitchFamily="50" charset="-128"/>
                          <a:ea typeface="HG丸ｺﾞｼｯｸM-PRO" panose="020F0600000000000000" pitchFamily="50" charset="-128"/>
                        </a:rPr>
                        <a:t>　　　　　　　インスリン</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tc>
              </a:tr>
            </a:tbl>
          </a:graphicData>
        </a:graphic>
      </p:graphicFrame>
      <p:sp>
        <p:nvSpPr>
          <p:cNvPr id="21" name="テキスト ボックス 20"/>
          <p:cNvSpPr txBox="1"/>
          <p:nvPr/>
        </p:nvSpPr>
        <p:spPr>
          <a:xfrm>
            <a:off x="457205" y="4378402"/>
            <a:ext cx="3185487" cy="369332"/>
          </a:xfrm>
          <a:prstGeom prst="rect">
            <a:avLst/>
          </a:prstGeom>
          <a:noFill/>
        </p:spPr>
        <p:txBody>
          <a:bodyPr wrap="none" rtlCol="0">
            <a:spAutoFit/>
          </a:bodyPr>
          <a:lstStyle/>
          <a:p>
            <a:r>
              <a:rPr lang="ja-JP" altLang="en-US" dirty="0" smtClean="0">
                <a:latin typeface="HG丸ｺﾞｼｯｸM-PRO" panose="020F0600000000000000" pitchFamily="50" charset="-128"/>
                <a:ea typeface="HG丸ｺﾞｼｯｸM-PRO" panose="020F0600000000000000" pitchFamily="50" charset="-128"/>
              </a:rPr>
              <a:t>脳下垂体</a:t>
            </a:r>
            <a:r>
              <a:rPr kumimoji="1" lang="ja-JP" altLang="en-US" dirty="0" smtClean="0">
                <a:latin typeface="HG丸ｺﾞｼｯｸM-PRO" panose="020F0600000000000000" pitchFamily="50" charset="-128"/>
                <a:ea typeface="HG丸ｺﾞｼｯｸM-PRO" panose="020F0600000000000000" pitchFamily="50" charset="-128"/>
              </a:rPr>
              <a:t>（のうかすいたい）</a:t>
            </a:r>
            <a:endParaRPr kumimoji="1" lang="en-US" altLang="ja-JP" dirty="0" smtClean="0">
              <a:latin typeface="HG丸ｺﾞｼｯｸM-PRO" panose="020F0600000000000000" pitchFamily="50" charset="-128"/>
              <a:ea typeface="HG丸ｺﾞｼｯｸM-PRO" panose="020F0600000000000000" pitchFamily="50" charset="-128"/>
            </a:endParaRPr>
          </a:p>
        </p:txBody>
      </p:sp>
      <p:graphicFrame>
        <p:nvGraphicFramePr>
          <p:cNvPr id="22" name="表 21"/>
          <p:cNvGraphicFramePr>
            <a:graphicFrameLocks noGrp="1"/>
          </p:cNvGraphicFramePr>
          <p:nvPr>
            <p:extLst>
              <p:ext uri="{D42A27DB-BD31-4B8C-83A1-F6EECF244321}">
                <p14:modId xmlns:p14="http://schemas.microsoft.com/office/powerpoint/2010/main" val="2827500659"/>
              </p:ext>
            </p:extLst>
          </p:nvPr>
        </p:nvGraphicFramePr>
        <p:xfrm>
          <a:off x="471055" y="4849090"/>
          <a:ext cx="8035636" cy="944880"/>
        </p:xfrm>
        <a:graphic>
          <a:graphicData uri="http://schemas.openxmlformats.org/drawingml/2006/table">
            <a:tbl>
              <a:tblPr firstRow="1" bandRow="1">
                <a:tableStyleId>{5940675A-B579-460E-94D1-54222C63F5DA}</a:tableStyleId>
              </a:tblPr>
              <a:tblGrid>
                <a:gridCol w="3546763"/>
                <a:gridCol w="4488873"/>
              </a:tblGrid>
              <a:tr h="578967">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血液検査　　　プロラクチン</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400" dirty="0" smtClean="0">
                          <a:latin typeface="HG丸ｺﾞｼｯｸM-PRO" panose="020F0600000000000000" pitchFamily="50" charset="-128"/>
                          <a:ea typeface="HG丸ｺﾞｼｯｸM-PRO" panose="020F0600000000000000" pitchFamily="50" charset="-128"/>
                        </a:rPr>
                        <a:t>　　　　　　　成長ホルモン</a:t>
                      </a:r>
                      <a:endParaRPr kumimoji="1" lang="en-US" altLang="ja-JP" sz="1400" dirty="0" smtClean="0">
                        <a:latin typeface="HG丸ｺﾞｼｯｸM-PRO" panose="020F0600000000000000" pitchFamily="50" charset="-128"/>
                        <a:ea typeface="HG丸ｺﾞｼｯｸM-PRO" panose="020F0600000000000000" pitchFamily="50" charset="-128"/>
                      </a:endParaRPr>
                    </a:p>
                    <a:p>
                      <a:r>
                        <a:rPr kumimoji="1" lang="ja-JP" altLang="en-US" sz="1400" dirty="0" smtClean="0">
                          <a:latin typeface="HG丸ｺﾞｼｯｸM-PRO" panose="020F0600000000000000" pitchFamily="50" charset="-128"/>
                          <a:ea typeface="HG丸ｺﾞｼｯｸM-PRO" panose="020F0600000000000000" pitchFamily="50" charset="-128"/>
                        </a:rPr>
                        <a:t>　　　　　　　ソマトメジン</a:t>
                      </a:r>
                      <a:r>
                        <a:rPr kumimoji="1" lang="en-US" altLang="ja-JP" sz="1400" dirty="0" smtClean="0">
                          <a:latin typeface="HG丸ｺﾞｼｯｸM-PRO" panose="020F0600000000000000" pitchFamily="50" charset="-128"/>
                          <a:ea typeface="HG丸ｺﾞｼｯｸM-PRO" panose="020F0600000000000000" pitchFamily="50" charset="-128"/>
                        </a:rPr>
                        <a:t>C</a:t>
                      </a:r>
                    </a:p>
                    <a:p>
                      <a:r>
                        <a:rPr kumimoji="1" lang="ja-JP" altLang="en-US" sz="1400" dirty="0" smtClean="0">
                          <a:latin typeface="HG丸ｺﾞｼｯｸM-PRO" panose="020F0600000000000000" pitchFamily="50" charset="-128"/>
                          <a:ea typeface="HG丸ｺﾞｼｯｸM-PRO" panose="020F0600000000000000" pitchFamily="50" charset="-128"/>
                        </a:rPr>
                        <a:t>　　　　　　　副腎皮質刺激ホルモン</a:t>
                      </a:r>
                      <a:endParaRPr kumimoji="1" lang="ja-JP" altLang="en-US" sz="14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1400" dirty="0" smtClean="0">
                          <a:latin typeface="HG丸ｺﾞｼｯｸM-PRO" panose="020F0600000000000000" pitchFamily="50" charset="-128"/>
                          <a:ea typeface="HG丸ｺﾞｼｯｸM-PRO" panose="020F0600000000000000" pitchFamily="50" charset="-128"/>
                        </a:rPr>
                        <a:t>検査の結果に問題がなければ２～３年に</a:t>
                      </a:r>
                      <a:r>
                        <a:rPr kumimoji="1" lang="en-US" altLang="ja-JP" sz="1400" dirty="0" smtClean="0">
                          <a:latin typeface="HG丸ｺﾞｼｯｸM-PRO" panose="020F0600000000000000" pitchFamily="50" charset="-128"/>
                          <a:ea typeface="HG丸ｺﾞｼｯｸM-PRO" panose="020F0600000000000000" pitchFamily="50" charset="-128"/>
                        </a:rPr>
                        <a:t>1</a:t>
                      </a:r>
                      <a:r>
                        <a:rPr kumimoji="1" lang="ja-JP" altLang="en-US" sz="1400" dirty="0" smtClean="0">
                          <a:latin typeface="HG丸ｺﾞｼｯｸM-PRO" panose="020F0600000000000000" pitchFamily="50" charset="-128"/>
                          <a:ea typeface="HG丸ｺﾞｼｯｸM-PRO" panose="020F0600000000000000" pitchFamily="50" charset="-128"/>
                        </a:rPr>
                        <a:t>回</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tc>
              </a:tr>
            </a:tbl>
          </a:graphicData>
        </a:graphic>
      </p:graphicFrame>
      <p:sp>
        <p:nvSpPr>
          <p:cNvPr id="23" name="タイトル 1"/>
          <p:cNvSpPr>
            <a:spLocks noGrp="1"/>
          </p:cNvSpPr>
          <p:nvPr>
            <p:ph type="title"/>
          </p:nvPr>
        </p:nvSpPr>
        <p:spPr>
          <a:xfrm>
            <a:off x="282287" y="701530"/>
            <a:ext cx="7886700" cy="749007"/>
          </a:xfrm>
        </p:spPr>
        <p:txBody>
          <a:bodyPr>
            <a:normAutofit/>
          </a:bodyPr>
          <a:lstStyle/>
          <a:p>
            <a:r>
              <a:rPr kumimoji="1" lang="ja-JP" altLang="en-US" sz="3200" dirty="0" smtClean="0">
                <a:latin typeface="HG丸ｺﾞｼｯｸM-PRO" panose="020F0600000000000000" pitchFamily="50" charset="-128"/>
                <a:ea typeface="HG丸ｺﾞｼｯｸM-PRO" panose="020F0600000000000000" pitchFamily="50" charset="-128"/>
              </a:rPr>
              <a:t>検査の項目</a:t>
            </a:r>
            <a:endParaRPr kumimoji="1" lang="ja-JP" altLang="en-US" sz="3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88956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844449"/>
            <a:ext cx="7886700"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遺伝子検査をして自分</a:t>
            </a:r>
            <a:r>
              <a:rPr kumimoji="1" lang="ja-JP" altLang="en-US" sz="3600" dirty="0" smtClean="0">
                <a:latin typeface="HG丸ｺﾞｼｯｸM-PRO" panose="020F0600000000000000" pitchFamily="50" charset="-128"/>
                <a:ea typeface="HG丸ｺﾞｼｯｸM-PRO" panose="020F0600000000000000" pitchFamily="50" charset="-128"/>
              </a:rPr>
              <a:t>が</a:t>
            </a:r>
            <a:r>
              <a:rPr lang="en-US" altLang="ja-JP" sz="3600" dirty="0">
                <a:latin typeface="HG丸ｺﾞｼｯｸM-PRO" panose="020F0600000000000000" pitchFamily="50" charset="-128"/>
                <a:ea typeface="HG丸ｺﾞｼｯｸM-PRO" panose="020F0600000000000000" pitchFamily="50" charset="-128"/>
              </a:rPr>
              <a:t>MEN1</a:t>
            </a:r>
            <a:r>
              <a:rPr kumimoji="1" lang="ja-JP" altLang="en-US" sz="3600" dirty="0" smtClean="0">
                <a:latin typeface="HG丸ｺﾞｼｯｸM-PRO" panose="020F0600000000000000" pitchFamily="50" charset="-128"/>
                <a:ea typeface="HG丸ｺﾞｼｯｸM-PRO" panose="020F0600000000000000" pitchFamily="50" charset="-128"/>
              </a:rPr>
              <a:t>の</a:t>
            </a:r>
            <a:r>
              <a:rPr kumimoji="1" lang="ja-JP" altLang="en-US" sz="3600" dirty="0" smtClean="0">
                <a:latin typeface="HG丸ｺﾞｼｯｸM-PRO" panose="020F0600000000000000" pitchFamily="50" charset="-128"/>
                <a:ea typeface="HG丸ｺﾞｼｯｸM-PRO" panose="020F0600000000000000" pitchFamily="50" charset="-128"/>
              </a:rPr>
              <a:t>体質を持っていなかったとき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2170011"/>
            <a:ext cx="7886700" cy="4006951"/>
          </a:xfrm>
        </p:spPr>
        <p:txBody>
          <a:bodyPr/>
          <a:lstStyle/>
          <a:p>
            <a:pPr marL="0" indent="0">
              <a:buNone/>
            </a:pP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変化による腫瘍については心配しなくても大丈夫です。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ただ、大人になってから他の人と同じように別のがんになる可能性は誰にでもあるので、年齢に合わせた検診は受けるようにしましょう。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57645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遺伝子検査を受けないとき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kumimoji="1" lang="en-US" altLang="ja-JP"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お母さん）から</a:t>
            </a:r>
            <a:r>
              <a:rPr kumimoji="1" lang="en-US" altLang="ja-JP" dirty="0" smtClean="0">
                <a:latin typeface="HG丸ｺﾞｼｯｸM-PRO" panose="020F0600000000000000" pitchFamily="50" charset="-128"/>
                <a:ea typeface="HG丸ｺﾞｼｯｸM-PRO" panose="020F0600000000000000" pitchFamily="50" charset="-128"/>
              </a:rPr>
              <a:t>50</a:t>
            </a:r>
            <a:r>
              <a:rPr kumimoji="1" lang="ja-JP" altLang="en-US" dirty="0" smtClean="0">
                <a:latin typeface="HG丸ｺﾞｼｯｸM-PRO" panose="020F0600000000000000" pitchFamily="50" charset="-128"/>
                <a:ea typeface="HG丸ｺﾞｼｯｸM-PRO" panose="020F0600000000000000" pitchFamily="50" charset="-128"/>
              </a:rPr>
              <a:t>％の確率で変化をもらっている可能性があるので、年のために定期的に検査をうけて腫瘍ができていないか調べていきましょう。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図 12"/>
          <p:cNvPicPr/>
          <p:nvPr/>
        </p:nvPicPr>
        <p:blipFill>
          <a:blip r:embed="rId3"/>
          <a:srcRect/>
          <a:stretch>
            <a:fillRect/>
          </a:stretch>
        </p:blipFill>
        <p:spPr>
          <a:xfrm>
            <a:off x="3289356" y="3690674"/>
            <a:ext cx="949472" cy="1002081"/>
          </a:xfrm>
          <a:prstGeom prst="rect">
            <a:avLst/>
          </a:prstGeom>
          <a:noFill/>
        </p:spPr>
      </p:pic>
      <p:pic>
        <p:nvPicPr>
          <p:cNvPr id="14" name="Picture 2" descr="æ¡è¡ã®ã¤ã©ã¹ãï¼å¥åº·è¨ºæ­ï¼"/>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0045" y="4480374"/>
            <a:ext cx="1375108" cy="12410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åã®æ¤æ»ã®ã¤ã©ã¹ãï¼å­¦æ ¡ã®å¥åº·è¨ºæ­ï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2667" y="3523515"/>
            <a:ext cx="1989094" cy="219789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é ¸åèã®ã¨ã³ã¼æ¤æ»ã®ã¤ã©ã¹ã"/>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9029" y="3813026"/>
            <a:ext cx="2342471" cy="1759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6438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今日のお話のまとめ</a:t>
            </a:r>
            <a:endParaRPr kumimoji="1" lang="ja-JP" altLang="en-US" sz="3600" dirty="0">
              <a:latin typeface="HG丸ｺﾞｼｯｸM-PRO" panose="020F0600000000000000" pitchFamily="50" charset="-128"/>
              <a:ea typeface="HG丸ｺﾞｼｯｸM-PRO" panose="020F0600000000000000" pitchFamily="50" charset="-128"/>
            </a:endParaRPr>
          </a:p>
        </p:txBody>
      </p:sp>
      <p:graphicFrame>
        <p:nvGraphicFramePr>
          <p:cNvPr id="7" name="図表 6"/>
          <p:cNvGraphicFramePr/>
          <p:nvPr>
            <p:extLst>
              <p:ext uri="{D42A27DB-BD31-4B8C-83A1-F6EECF244321}">
                <p14:modId xmlns:p14="http://schemas.microsoft.com/office/powerpoint/2010/main" val="77201742"/>
              </p:ext>
            </p:extLst>
          </p:nvPr>
        </p:nvGraphicFramePr>
        <p:xfrm>
          <a:off x="502342" y="1765300"/>
          <a:ext cx="8392276" cy="4363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グループ化 7"/>
          <p:cNvGrpSpPr/>
          <p:nvPr/>
        </p:nvGrpSpPr>
        <p:grpSpPr>
          <a:xfrm>
            <a:off x="-110643" y="5940443"/>
            <a:ext cx="9369707" cy="704852"/>
            <a:chOff x="-110643" y="139598"/>
            <a:chExt cx="9369707" cy="704852"/>
          </a:xfrm>
        </p:grpSpPr>
        <p:pic>
          <p:nvPicPr>
            <p:cNvPr id="9"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2.bp.blogspot.com/-5hTF3HsLFfw/U00KKoaregI/AAAAAAAAfPs/dZW7IfDARtE/s800/masking_tape08.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16730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01782" y="365126"/>
            <a:ext cx="8589817"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遺伝子の変化ってめずらしいことなの？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誰でも体の設計図である遺伝子の中に変化を持っています。（○○さん）のお父さん、お母さん、きょうだい、友達、病院の先生、みんなが少しずつ遺伝子に変化を持っているから、みんな</a:t>
            </a:r>
            <a:r>
              <a:rPr kumimoji="1" lang="ja-JP" altLang="en-US" dirty="0" smtClean="0">
                <a:latin typeface="HG丸ｺﾞｼｯｸM-PRO" panose="020F0600000000000000" pitchFamily="50" charset="-128"/>
                <a:ea typeface="HG丸ｺﾞｼｯｸM-PRO" panose="020F0600000000000000" pitchFamily="50" charset="-128"/>
              </a:rPr>
              <a:t>違う人と</a:t>
            </a:r>
            <a:r>
              <a:rPr kumimoji="1" lang="ja-JP" altLang="en-US" dirty="0" smtClean="0">
                <a:latin typeface="HG丸ｺﾞｼｯｸM-PRO" panose="020F0600000000000000" pitchFamily="50" charset="-128"/>
                <a:ea typeface="HG丸ｺﾞｼｯｸM-PRO" panose="020F0600000000000000" pitchFamily="50" charset="-128"/>
              </a:rPr>
              <a:t>して生きていくことができます。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一人一人の違いをつくる遺伝子の変化もあれば、</a:t>
            </a:r>
            <a:r>
              <a:rPr kumimoji="1" lang="ja-JP" altLang="en-US" dirty="0" smtClean="0">
                <a:latin typeface="HG丸ｺﾞｼｯｸM-PRO" panose="020F0600000000000000" pitchFamily="50" charset="-128"/>
                <a:ea typeface="HG丸ｺﾞｼｯｸM-PRO" panose="020F0600000000000000" pitchFamily="50" charset="-128"/>
              </a:rPr>
              <a:t>遺伝子の変化の中には病気を引き起こすものもあります。</a:t>
            </a:r>
            <a:endParaRPr kumimoji="1"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51366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latin typeface="HG丸ｺﾞｼｯｸM-PRO" panose="020F0600000000000000" pitchFamily="50" charset="-128"/>
                <a:ea typeface="HG丸ｺﾞｼｯｸM-PRO" panose="020F0600000000000000" pitchFamily="50" charset="-128"/>
              </a:rPr>
              <a:t>最後</a:t>
            </a:r>
            <a:r>
              <a:rPr lang="ja-JP" altLang="en-US" sz="3600" dirty="0" smtClean="0">
                <a:latin typeface="HG丸ｺﾞｼｯｸM-PRO" panose="020F0600000000000000" pitchFamily="50" charset="-128"/>
                <a:ea typeface="HG丸ｺﾞｼｯｸM-PRO" panose="020F0600000000000000" pitchFamily="50" charset="-128"/>
              </a:rPr>
              <a:t>に</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1552139"/>
            <a:ext cx="7886700" cy="4351338"/>
          </a:xfrm>
        </p:spPr>
        <p:txBody>
          <a:bodyPr>
            <a:noAutofit/>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遺伝子検査</a:t>
            </a:r>
            <a:r>
              <a:rPr lang="ja-JP" altLang="en-US" dirty="0" smtClean="0">
                <a:latin typeface="HG丸ｺﾞｼｯｸM-PRO" panose="020F0600000000000000" pitchFamily="50" charset="-128"/>
                <a:ea typeface="HG丸ｺﾞｼｯｸM-PRO" panose="020F0600000000000000" pitchFamily="50" charset="-128"/>
              </a:rPr>
              <a:t>を</a:t>
            </a:r>
            <a:r>
              <a:rPr lang="ja-JP" altLang="en-US" dirty="0" smtClean="0">
                <a:latin typeface="HG丸ｺﾞｼｯｸM-PRO" panose="020F0600000000000000" pitchFamily="50" charset="-128"/>
                <a:ea typeface="HG丸ｺﾞｼｯｸM-PRO" panose="020F0600000000000000" pitchFamily="50" charset="-128"/>
              </a:rPr>
              <a:t>受けて</a:t>
            </a: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体質を持っていることがわかっても、今までの（○○さん）と何も変わりません</a:t>
            </a:r>
            <a:r>
              <a:rPr lang="ja-JP" altLang="en-US" dirty="0" smtClean="0">
                <a:latin typeface="HG丸ｺﾞｼｯｸM-PRO" panose="020F0600000000000000" pitchFamily="50" charset="-128"/>
                <a:ea typeface="HG丸ｺﾞｼｯｸM-PRO" panose="020F0600000000000000" pitchFamily="50" charset="-128"/>
              </a:rPr>
              <a:t>。</a:t>
            </a: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体質を持っていないことがわかっても、今までの（○○さん）と何も変わりません。（○○さん）は（○○さん）のままです。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自分の体の設計図を調べることがちょっと怖いな、とかまだよくわからないからもう少し考えたいな、と思っても大丈夫です。定期的な検査を続けながら、一緒に遺伝子検査について考えていきましょう。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73362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連絡先</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今日のお話の中で心配になったことや気になったことがあったらいつでも連絡をしてください。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遺伝カウンセリング担当者</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病院の連絡先</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57786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800" dirty="0" smtClean="0">
                <a:latin typeface="HG丸ｺﾞｼｯｸM-PRO" panose="020F0600000000000000" pitchFamily="50" charset="-128"/>
                <a:ea typeface="HG丸ｺﾞｼｯｸM-PRO" panose="020F0600000000000000" pitchFamily="50" charset="-128"/>
              </a:rPr>
              <a:t>（○○さん）に</a:t>
            </a:r>
            <a:r>
              <a:rPr kumimoji="1" lang="en-US" altLang="ja-JP" sz="4800" dirty="0" smtClean="0">
                <a:latin typeface="HG丸ｺﾞｼｯｸM-PRO" panose="020F0600000000000000" pitchFamily="50" charset="-128"/>
                <a:ea typeface="HG丸ｺﾞｼｯｸM-PRO" panose="020F0600000000000000" pitchFamily="50" charset="-128"/>
              </a:rPr>
              <a:t/>
            </a:r>
            <a:br>
              <a:rPr kumimoji="1" lang="en-US" altLang="ja-JP" sz="4800" dirty="0" smtClean="0">
                <a:latin typeface="HG丸ｺﾞｼｯｸM-PRO" panose="020F0600000000000000" pitchFamily="50" charset="-128"/>
                <a:ea typeface="HG丸ｺﾞｼｯｸM-PRO" panose="020F0600000000000000" pitchFamily="50" charset="-128"/>
              </a:rPr>
            </a:br>
            <a:r>
              <a:rPr kumimoji="1" lang="ja-JP" altLang="en-US" sz="4800" dirty="0" smtClean="0">
                <a:latin typeface="HG丸ｺﾞｼｯｸM-PRO" panose="020F0600000000000000" pitchFamily="50" charset="-128"/>
                <a:ea typeface="HG丸ｺﾞｼｯｸM-PRO" panose="020F0600000000000000" pitchFamily="50" charset="-128"/>
              </a:rPr>
              <a:t>お話ししたいこと</a:t>
            </a:r>
            <a:endParaRPr kumimoji="1" lang="ja-JP" altLang="en-US" sz="4800"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p:txBody>
          <a:bodyPr/>
          <a:lstStyle/>
          <a:p>
            <a:endParaRPr kumimoji="1" lang="ja-JP" altLang="en-US"/>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729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今日のお話</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ja-JP" altLang="en-US" dirty="0">
                <a:latin typeface="HG丸ｺﾞｼｯｸM-PRO" panose="020F0600000000000000" pitchFamily="50" charset="-128"/>
                <a:ea typeface="HG丸ｺﾞｼｯｸM-PRO" panose="020F0600000000000000" pitchFamily="50" charset="-128"/>
              </a:rPr>
              <a:t>今日</a:t>
            </a:r>
            <a:r>
              <a:rPr lang="ja-JP" altLang="en-US" dirty="0" smtClean="0">
                <a:latin typeface="HG丸ｺﾞｼｯｸM-PRO" panose="020F0600000000000000" pitchFamily="50" charset="-128"/>
                <a:ea typeface="HG丸ｺﾞｼｯｸM-PRO" panose="020F0600000000000000" pitchFamily="50" charset="-128"/>
              </a:rPr>
              <a:t>は○○さんの（お父さん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お母さん）の病気のことについて一緒にお話をしていきたいと思います。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初めて聞く話や、少し難しい</a:t>
            </a:r>
            <a:r>
              <a:rPr lang="ja-JP" altLang="en-US" dirty="0">
                <a:latin typeface="HG丸ｺﾞｼｯｸM-PRO" panose="020F0600000000000000" pitchFamily="50" charset="-128"/>
                <a:ea typeface="HG丸ｺﾞｼｯｸM-PRO" panose="020F0600000000000000" pitchFamily="50" charset="-128"/>
              </a:rPr>
              <a:t>話</a:t>
            </a:r>
            <a:r>
              <a:rPr lang="ja-JP" altLang="en-US" dirty="0" smtClean="0">
                <a:latin typeface="HG丸ｺﾞｼｯｸM-PRO" panose="020F0600000000000000" pitchFamily="50" charset="-128"/>
                <a:ea typeface="HG丸ｺﾞｼｯｸM-PRO" panose="020F0600000000000000" pitchFamily="50" charset="-128"/>
              </a:rPr>
              <a:t>もあるかもしれません。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気</a:t>
            </a:r>
            <a:r>
              <a:rPr lang="ja-JP" altLang="en-US" dirty="0" smtClean="0">
                <a:latin typeface="HG丸ｺﾞｼｯｸM-PRO" panose="020F0600000000000000" pitchFamily="50" charset="-128"/>
                <a:ea typeface="HG丸ｺﾞｼｯｸM-PRO" panose="020F0600000000000000" pitchFamily="50" charset="-128"/>
              </a:rPr>
              <a:t>になることや心配なことがあった時にはいつでも途中で声をかけてください。</a:t>
            </a:r>
            <a:endParaRPr lang="en-US" altLang="ja-JP" dirty="0" smtClean="0">
              <a:latin typeface="HG丸ｺﾞｼｯｸM-PRO" panose="020F0600000000000000" pitchFamily="50" charset="-128"/>
              <a:ea typeface="HG丸ｺﾞｼｯｸM-PRO" panose="020F0600000000000000" pitchFamily="50" charset="-128"/>
            </a:endParaRPr>
          </a:p>
          <a:p>
            <a:endParaRPr lang="en-US" altLang="ja-JP" dirty="0" smtClean="0"/>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49415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3539" y="365126"/>
            <a:ext cx="8484243" cy="1325563"/>
          </a:xfrm>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（お父さん</a:t>
            </a:r>
            <a:r>
              <a:rPr kumimoji="1" lang="en-US" altLang="ja-JP" sz="3600" dirty="0" smtClean="0">
                <a:latin typeface="HG丸ｺﾞｼｯｸM-PRO" panose="020F0600000000000000" pitchFamily="50" charset="-128"/>
                <a:ea typeface="HG丸ｺﾞｼｯｸM-PRO" panose="020F0600000000000000" pitchFamily="50" charset="-128"/>
              </a:rPr>
              <a:t>/</a:t>
            </a:r>
            <a:r>
              <a:rPr kumimoji="1" lang="ja-JP" altLang="en-US" sz="3600" dirty="0" smtClean="0">
                <a:latin typeface="HG丸ｺﾞｼｯｸM-PRO" panose="020F0600000000000000" pitchFamily="50" charset="-128"/>
                <a:ea typeface="HG丸ｺﾞｼｯｸM-PRO" panose="020F0600000000000000" pitchFamily="50" charset="-128"/>
              </a:rPr>
              <a:t>お母さん）の病気について</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（お父さん</a:t>
            </a:r>
            <a:r>
              <a:rPr kumimoji="1" lang="en-US" altLang="ja-JP"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お母さん）の病気</a:t>
            </a:r>
            <a:r>
              <a:rPr kumimoji="1" lang="ja-JP" altLang="en-US" dirty="0" smtClean="0">
                <a:latin typeface="HG丸ｺﾞｼｯｸM-PRO" panose="020F0600000000000000" pitchFamily="50" charset="-128"/>
                <a:ea typeface="HG丸ｺﾞｼｯｸM-PRO" panose="020F0600000000000000" pitchFamily="50" charset="-128"/>
              </a:rPr>
              <a:t>は</a:t>
            </a:r>
            <a:r>
              <a:rPr lang="en-US" altLang="ja-JP" dirty="0" smtClean="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（えむ</a:t>
            </a:r>
            <a:r>
              <a:rPr lang="ja-JP" altLang="en-US" dirty="0" err="1" smtClean="0">
                <a:latin typeface="HG丸ｺﾞｼｯｸM-PRO" panose="020F0600000000000000" pitchFamily="50" charset="-128"/>
                <a:ea typeface="HG丸ｺﾞｼｯｸM-PRO" panose="020F0600000000000000" pitchFamily="50" charset="-128"/>
              </a:rPr>
              <a:t>い</a:t>
            </a:r>
            <a:r>
              <a:rPr lang="ja-JP" altLang="en-US" dirty="0" smtClean="0">
                <a:latin typeface="HG丸ｺﾞｼｯｸM-PRO" panose="020F0600000000000000" pitchFamily="50" charset="-128"/>
                <a:ea typeface="HG丸ｺﾞｼｯｸM-PRO" panose="020F0600000000000000" pitchFamily="50" charset="-128"/>
              </a:rPr>
              <a:t>ー</a:t>
            </a:r>
            <a:r>
              <a:rPr lang="ja-JP" altLang="en-US" dirty="0" err="1" smtClean="0">
                <a:latin typeface="HG丸ｺﾞｼｯｸM-PRO" panose="020F0600000000000000" pitchFamily="50" charset="-128"/>
                <a:ea typeface="HG丸ｺﾞｼｯｸM-PRO" panose="020F0600000000000000" pitchFamily="50" charset="-128"/>
              </a:rPr>
              <a:t>え</a:t>
            </a:r>
            <a:r>
              <a:rPr lang="ja-JP" altLang="en-US" dirty="0" smtClean="0">
                <a:latin typeface="HG丸ｺﾞｼｯｸM-PRO" panose="020F0600000000000000" pitchFamily="50" charset="-128"/>
                <a:ea typeface="HG丸ｺﾞｼｯｸM-PRO" panose="020F0600000000000000" pitchFamily="50" charset="-128"/>
              </a:rPr>
              <a:t>ぬわん）</a:t>
            </a:r>
            <a:r>
              <a:rPr kumimoji="1" lang="ja-JP" altLang="en-US" dirty="0" smtClean="0">
                <a:latin typeface="HG丸ｺﾞｼｯｸM-PRO" panose="020F0600000000000000" pitchFamily="50" charset="-128"/>
                <a:ea typeface="HG丸ｺﾞｼｯｸM-PRO" panose="020F0600000000000000" pitchFamily="50" charset="-128"/>
              </a:rPr>
              <a:t>と</a:t>
            </a:r>
            <a:r>
              <a:rPr kumimoji="1" lang="ja-JP" altLang="en-US" dirty="0" smtClean="0">
                <a:latin typeface="HG丸ｺﾞｼｯｸM-PRO" panose="020F0600000000000000" pitchFamily="50" charset="-128"/>
                <a:ea typeface="HG丸ｺﾞｼｯｸM-PRO" panose="020F0600000000000000" pitchFamily="50" charset="-128"/>
              </a:rPr>
              <a:t>いう名前で呼ばれています。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体</a:t>
            </a:r>
            <a:r>
              <a:rPr lang="ja-JP" altLang="en-US" dirty="0" smtClean="0">
                <a:latin typeface="HG丸ｺﾞｼｯｸM-PRO" panose="020F0600000000000000" pitchFamily="50" charset="-128"/>
                <a:ea typeface="HG丸ｺﾞｼｯｸM-PRO" panose="020F0600000000000000" pitchFamily="50" charset="-128"/>
              </a:rPr>
              <a:t>の色々な場所に腫瘍（こぶ）ができやすくなり、その腫瘍によって体の中で働くホルモンがうまく作れなかったり、腫瘍がどんどん増えてしまう病気です。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腫瘍</a:t>
            </a:r>
            <a:r>
              <a:rPr lang="ja-JP" altLang="en-US" dirty="0" smtClean="0">
                <a:latin typeface="HG丸ｺﾞｼｯｸM-PRO" panose="020F0600000000000000" pitchFamily="50" charset="-128"/>
                <a:ea typeface="HG丸ｺﾞｼｯｸM-PRO" panose="020F0600000000000000" pitchFamily="50" charset="-128"/>
              </a:rPr>
              <a:t>を小さなうちに見つけて治療することがとても大切なので、（お父さん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お母さん）は定期的に病院に通って検査や治療を受けています。</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9735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latin typeface="HG丸ｺﾞｼｯｸM-PRO" panose="020F0600000000000000" pitchFamily="50" charset="-128"/>
                <a:ea typeface="HG丸ｺﾞｼｯｸM-PRO" panose="020F0600000000000000" pitchFamily="50" charset="-128"/>
              </a:rPr>
              <a:t>どうして</a:t>
            </a:r>
            <a:r>
              <a:rPr lang="en-US" altLang="ja-JP" sz="3600" dirty="0">
                <a:latin typeface="HG丸ｺﾞｼｯｸM-PRO" panose="020F0600000000000000" pitchFamily="50" charset="-128"/>
                <a:ea typeface="HG丸ｺﾞｼｯｸM-PRO" panose="020F0600000000000000" pitchFamily="50" charset="-128"/>
              </a:rPr>
              <a:t>MEN1</a:t>
            </a:r>
            <a:r>
              <a:rPr lang="ja-JP" altLang="en-US" sz="3600" dirty="0" smtClean="0">
                <a:latin typeface="HG丸ｺﾞｼｯｸM-PRO" panose="020F0600000000000000" pitchFamily="50" charset="-128"/>
                <a:ea typeface="HG丸ｺﾞｼｯｸM-PRO" panose="020F0600000000000000" pitchFamily="50" charset="-128"/>
              </a:rPr>
              <a:t>に</a:t>
            </a:r>
            <a:r>
              <a:rPr lang="ja-JP" altLang="en-US" sz="3600" dirty="0" smtClean="0">
                <a:latin typeface="HG丸ｺﾞｼｯｸM-PRO" panose="020F0600000000000000" pitchFamily="50" charset="-128"/>
                <a:ea typeface="HG丸ｺﾞｼｯｸM-PRO" panose="020F0600000000000000" pitchFamily="50" charset="-128"/>
              </a:rPr>
              <a:t>なったの？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は</a:t>
            </a:r>
            <a:r>
              <a:rPr kumimoji="1" lang="ja-JP" altLang="en-US" dirty="0" smtClean="0">
                <a:latin typeface="HG丸ｺﾞｼｯｸM-PRO" panose="020F0600000000000000" pitchFamily="50" charset="-128"/>
                <a:ea typeface="HG丸ｺﾞｼｯｸM-PRO" panose="020F0600000000000000" pitchFamily="50" charset="-128"/>
              </a:rPr>
              <a:t>遺伝子（＝体の設計図）に違いを持っていることで</a:t>
            </a:r>
            <a:r>
              <a:rPr lang="ja-JP" altLang="en-US" dirty="0">
                <a:latin typeface="HG丸ｺﾞｼｯｸM-PRO" panose="020F0600000000000000" pitchFamily="50" charset="-128"/>
                <a:ea typeface="HG丸ｺﾞｼｯｸM-PRO" panose="020F0600000000000000" pitchFamily="50" charset="-128"/>
              </a:rPr>
              <a:t>腫瘍</a:t>
            </a:r>
            <a:r>
              <a:rPr lang="ja-JP" altLang="en-US" dirty="0" smtClean="0">
                <a:latin typeface="HG丸ｺﾞｼｯｸM-PRO" panose="020F0600000000000000" pitchFamily="50" charset="-128"/>
                <a:ea typeface="HG丸ｺﾞｼｯｸM-PRO" panose="020F0600000000000000" pitchFamily="50" charset="-128"/>
              </a:rPr>
              <a:t>ができやすくなる体質です。</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（お父さん</a:t>
            </a:r>
            <a:r>
              <a:rPr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a:t>
            </a:r>
            <a:r>
              <a:rPr lang="ja-JP" altLang="en-US" dirty="0" smtClean="0">
                <a:latin typeface="HG丸ｺﾞｼｯｸM-PRO" panose="020F0600000000000000" pitchFamily="50" charset="-128"/>
                <a:ea typeface="HG丸ｺﾞｼｯｸM-PRO" panose="020F0600000000000000" pitchFamily="50" charset="-128"/>
              </a:rPr>
              <a:t>も</a:t>
            </a: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に</a:t>
            </a:r>
            <a:r>
              <a:rPr lang="ja-JP" altLang="en-US" dirty="0" smtClean="0">
                <a:latin typeface="HG丸ｺﾞｼｯｸM-PRO" panose="020F0600000000000000" pitchFamily="50" charset="-128"/>
                <a:ea typeface="HG丸ｺﾞｼｯｸM-PRO" panose="020F0600000000000000" pitchFamily="50" charset="-128"/>
              </a:rPr>
              <a:t>関係する遺伝子に違いを持っています。</a:t>
            </a:r>
            <a:endParaRPr lang="en-US" altLang="ja-JP" dirty="0" smtClean="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éããæ¬ã®ã¤ã©ã¹ãï¼æ¨ªæ¸ã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375" y="3626529"/>
            <a:ext cx="2556809" cy="23139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https://2.bp.blogspot.com/-iLvMf6s3b6M/V0QnoQqvVzI/AAAAAAAA69w/AdU5l6HIy3MX5CTXrfbMNNLbuksyyoC3QCLcB/s800/small_star7_yellow.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537459" y="4274427"/>
            <a:ext cx="271714" cy="259676"/>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線矢印コネクタ 13"/>
          <p:cNvCxnSpPr/>
          <p:nvPr/>
        </p:nvCxnSpPr>
        <p:spPr>
          <a:xfrm flipH="1" flipV="1">
            <a:off x="2839100" y="4402785"/>
            <a:ext cx="1394377" cy="148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546365" y="5755776"/>
            <a:ext cx="1338828"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体の設計図</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8" name="テキスト ボックス 17"/>
          <p:cNvSpPr txBox="1"/>
          <p:nvPr/>
        </p:nvSpPr>
        <p:spPr>
          <a:xfrm>
            <a:off x="4323056" y="4079619"/>
            <a:ext cx="3647152" cy="646331"/>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＿＿＿の遺伝子に違いがあると</a:t>
            </a:r>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腫瘍</a:t>
            </a:r>
            <a:r>
              <a:rPr lang="ja-JP" altLang="en-US" dirty="0" smtClean="0">
                <a:latin typeface="HG丸ｺﾞｼｯｸM-PRO" panose="020F0600000000000000" pitchFamily="50" charset="-128"/>
                <a:ea typeface="HG丸ｺﾞｼｯｸM-PRO" panose="020F0600000000000000" pitchFamily="50" charset="-128"/>
              </a:rPr>
              <a:t>ができやすくなる体質になる</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771076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自分には可能性があるの？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1690689"/>
            <a:ext cx="7886700" cy="4351338"/>
          </a:xfrm>
        </p:spPr>
        <p:txBody>
          <a:bodyPr>
            <a:normAutofit fontScale="92500"/>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○○さんの（お父さん</a:t>
            </a:r>
            <a:r>
              <a:rPr kumimoji="1" lang="en-US" altLang="ja-JP"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お母さん）</a:t>
            </a:r>
            <a:r>
              <a:rPr lang="ja-JP" altLang="en-US" dirty="0" smtClean="0">
                <a:latin typeface="HG丸ｺﾞｼｯｸM-PRO" panose="020F0600000000000000" pitchFamily="50" charset="-128"/>
                <a:ea typeface="HG丸ｺﾞｼｯｸM-PRO" panose="020F0600000000000000" pitchFamily="50" charset="-128"/>
              </a:rPr>
              <a:t>は</a:t>
            </a: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体質を持っていることがわかりました。</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○○さんに</a:t>
            </a:r>
            <a:r>
              <a:rPr lang="ja-JP" altLang="en-US" dirty="0" smtClean="0">
                <a:latin typeface="HG丸ｺﾞｼｯｸM-PRO" panose="020F0600000000000000" pitchFamily="50" charset="-128"/>
                <a:ea typeface="HG丸ｺﾞｼｯｸM-PRO" panose="020F0600000000000000" pitchFamily="50" charset="-128"/>
              </a:rPr>
              <a:t>はお父さん</a:t>
            </a:r>
            <a:r>
              <a:rPr lang="ja-JP" altLang="en-US" dirty="0" smtClean="0">
                <a:latin typeface="HG丸ｺﾞｼｯｸM-PRO" panose="020F0600000000000000" pitchFamily="50" charset="-128"/>
                <a:ea typeface="HG丸ｺﾞｼｯｸM-PRO" panose="020F0600000000000000" pitchFamily="50" charset="-128"/>
              </a:rPr>
              <a:t>とお母さんの体の設計図が半分ずつ受けつがれている</a:t>
            </a:r>
            <a:r>
              <a:rPr lang="ja-JP" altLang="en-US" dirty="0" smtClean="0">
                <a:latin typeface="HG丸ｺﾞｼｯｸM-PRO" panose="020F0600000000000000" pitchFamily="50" charset="-128"/>
                <a:ea typeface="HG丸ｺﾞｼｯｸM-PRO" panose="020F0600000000000000" pitchFamily="50" charset="-128"/>
              </a:rPr>
              <a:t>ので</a:t>
            </a:r>
            <a:r>
              <a:rPr lang="ja-JP" altLang="en-US" dirty="0" smtClean="0">
                <a:latin typeface="HG丸ｺﾞｼｯｸM-PRO" panose="020F0600000000000000" pitchFamily="50" charset="-128"/>
                <a:ea typeface="HG丸ｺﾞｼｯｸM-PRO" panose="020F0600000000000000" pitchFamily="50" charset="-128"/>
              </a:rPr>
              <a:t>、</a:t>
            </a:r>
            <a:r>
              <a:rPr lang="en-US" altLang="ja-JP" dirty="0" smtClean="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体質を受けついでいるかもしれないし、受けついでいないかもしれません。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en-US" altLang="ja-JP" dirty="0">
                <a:latin typeface="HG丸ｺﾞｼｯｸM-PRO" panose="020F0600000000000000" pitchFamily="50" charset="-128"/>
                <a:ea typeface="HG丸ｺﾞｼｯｸM-PRO" panose="020F0600000000000000" pitchFamily="50" charset="-128"/>
              </a:rPr>
              <a:t>MEN1</a:t>
            </a:r>
            <a:r>
              <a:rPr lang="ja-JP" altLang="en-US" dirty="0" smtClean="0">
                <a:latin typeface="HG丸ｺﾞｼｯｸM-PRO" panose="020F0600000000000000" pitchFamily="50" charset="-128"/>
                <a:ea typeface="HG丸ｺﾞｼｯｸM-PRO" panose="020F0600000000000000" pitchFamily="50" charset="-128"/>
              </a:rPr>
              <a:t>の</a:t>
            </a:r>
            <a:r>
              <a:rPr lang="ja-JP" altLang="en-US" dirty="0" smtClean="0">
                <a:latin typeface="HG丸ｺﾞｼｯｸM-PRO" panose="020F0600000000000000" pitchFamily="50" charset="-128"/>
                <a:ea typeface="HG丸ｺﾞｼｯｸM-PRO" panose="020F0600000000000000" pitchFamily="50" charset="-128"/>
              </a:rPr>
              <a:t>体質を受けついでいる確率は</a:t>
            </a:r>
            <a:r>
              <a:rPr lang="en-US" altLang="ja-JP" dirty="0" smtClean="0">
                <a:latin typeface="HG丸ｺﾞｼｯｸM-PRO" panose="020F0600000000000000" pitchFamily="50" charset="-128"/>
                <a:ea typeface="HG丸ｺﾞｼｯｸM-PRO" panose="020F0600000000000000" pitchFamily="50" charset="-128"/>
              </a:rPr>
              <a:t>50</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体質を受けついでいない確率も</a:t>
            </a:r>
            <a:r>
              <a:rPr kumimoji="1" lang="en-US" altLang="ja-JP" dirty="0" smtClean="0">
                <a:latin typeface="HG丸ｺﾞｼｯｸM-PRO" panose="020F0600000000000000" pitchFamily="50" charset="-128"/>
                <a:ea typeface="HG丸ｺﾞｼｯｸM-PRO" panose="020F0600000000000000" pitchFamily="50" charset="-128"/>
              </a:rPr>
              <a:t>50</a:t>
            </a:r>
            <a:r>
              <a:rPr kumimoji="1" lang="ja-JP" altLang="en-US" dirty="0" smtClean="0">
                <a:latin typeface="HG丸ｺﾞｼｯｸM-PRO" panose="020F0600000000000000" pitchFamily="50" charset="-128"/>
                <a:ea typeface="HG丸ｺﾞｼｯｸM-PRO" panose="020F0600000000000000" pitchFamily="50" charset="-128"/>
              </a:rPr>
              <a:t>％です。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○○さん</a:t>
            </a:r>
            <a:r>
              <a:rPr kumimoji="1" lang="ja-JP" altLang="en-US" dirty="0" smtClean="0">
                <a:latin typeface="HG丸ｺﾞｼｯｸM-PRO" panose="020F0600000000000000" pitchFamily="50" charset="-128"/>
                <a:ea typeface="HG丸ｺﾞｼｯｸM-PRO" panose="020F0600000000000000" pitchFamily="50" charset="-128"/>
              </a:rPr>
              <a:t>が</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体質をもっているかどうかは遺伝子検査で調べることができます。</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2494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3600" dirty="0" smtClean="0">
                <a:latin typeface="HG丸ｺﾞｼｯｸM-PRO" panose="020F0600000000000000" pitchFamily="50" charset="-128"/>
                <a:ea typeface="HG丸ｺﾞｼｯｸM-PRO" panose="020F0600000000000000" pitchFamily="50" charset="-128"/>
              </a:rPr>
              <a:t>遺伝子検査って何をするの？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遺伝子検査では、採血をしてその中に</a:t>
            </a:r>
            <a:r>
              <a:rPr kumimoji="1" lang="ja-JP" altLang="en-US" dirty="0" smtClean="0">
                <a:latin typeface="HG丸ｺﾞｼｯｸM-PRO" panose="020F0600000000000000" pitchFamily="50" charset="-128"/>
                <a:ea typeface="HG丸ｺﾞｼｯｸM-PRO" panose="020F0600000000000000" pitchFamily="50" charset="-128"/>
              </a:rPr>
              <a:t>ある</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体質に関係する遺伝子（＝設計図）を調べます。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遺伝子に変化があれば</a:t>
            </a:r>
            <a:r>
              <a:rPr kumimoji="1" lang="ja-JP" altLang="en-US" dirty="0" smtClean="0">
                <a:latin typeface="HG丸ｺﾞｼｯｸM-PRO" panose="020F0600000000000000" pitchFamily="50" charset="-128"/>
                <a:ea typeface="HG丸ｺﾞｼｯｸM-PRO" panose="020F0600000000000000" pitchFamily="50" charset="-128"/>
              </a:rPr>
              <a:t>、</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体質をもっていて、変化が</a:t>
            </a:r>
            <a:r>
              <a:rPr kumimoji="1" lang="ja-JP" altLang="en-US" dirty="0" smtClean="0">
                <a:latin typeface="HG丸ｺﾞｼｯｸM-PRO" panose="020F0600000000000000" pitchFamily="50" charset="-128"/>
                <a:ea typeface="HG丸ｺﾞｼｯｸM-PRO" panose="020F0600000000000000" pitchFamily="50" charset="-128"/>
              </a:rPr>
              <a:t>なければ</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体質は持っていないことがわかります。</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2" descr="æ¡è¡ã®ã¤ã©ã¹ãï¼å¥åº·è¨ºæ­ï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777" y="4236084"/>
            <a:ext cx="1949159" cy="1759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726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遺伝子検査は絶対やるもの？</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遺伝子検査で</a:t>
            </a:r>
            <a:r>
              <a:rPr kumimoji="1" lang="ja-JP" altLang="en-US" dirty="0" smtClean="0">
                <a:latin typeface="HG丸ｺﾞｼｯｸM-PRO" panose="020F0600000000000000" pitchFamily="50" charset="-128"/>
                <a:ea typeface="HG丸ｺﾞｼｯｸM-PRO" panose="020F0600000000000000" pitchFamily="50" charset="-128"/>
              </a:rPr>
              <a:t>は</a:t>
            </a:r>
            <a:r>
              <a:rPr lang="ja-JP" altLang="en-US"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さんの</a:t>
            </a:r>
            <a:r>
              <a:rPr kumimoji="1" lang="ja-JP" altLang="en-US" dirty="0" smtClean="0">
                <a:latin typeface="HG丸ｺﾞｼｯｸM-PRO" panose="020F0600000000000000" pitchFamily="50" charset="-128"/>
                <a:ea typeface="HG丸ｺﾞｼｯｸM-PRO" panose="020F0600000000000000" pitchFamily="50" charset="-128"/>
              </a:rPr>
              <a:t>体の設計図</a:t>
            </a:r>
            <a:r>
              <a:rPr kumimoji="1" lang="ja-JP" altLang="en-US" dirty="0" smtClean="0">
                <a:latin typeface="HG丸ｺﾞｼｯｸM-PRO" panose="020F0600000000000000" pitchFamily="50" charset="-128"/>
                <a:ea typeface="HG丸ｺﾞｼｯｸM-PRO" panose="020F0600000000000000" pitchFamily="50" charset="-128"/>
              </a:rPr>
              <a:t>に</a:t>
            </a:r>
            <a:r>
              <a:rPr lang="en-US" altLang="ja-JP" dirty="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に</a:t>
            </a:r>
            <a:r>
              <a:rPr kumimoji="1" lang="ja-JP" altLang="en-US" dirty="0" smtClean="0">
                <a:latin typeface="HG丸ｺﾞｼｯｸM-PRO" panose="020F0600000000000000" pitchFamily="50" charset="-128"/>
                <a:ea typeface="HG丸ｺﾞｼｯｸM-PRO" panose="020F0600000000000000" pitchFamily="50" charset="-128"/>
              </a:rPr>
              <a:t>関係する変化があるか、ないかを調べます。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r>
              <a:rPr lang="ja-JP" altLang="en-US" dirty="0" smtClean="0">
                <a:latin typeface="HG丸ｺﾞｼｯｸM-PRO" panose="020F0600000000000000" pitchFamily="50" charset="-128"/>
                <a:ea typeface="HG丸ｺﾞｼｯｸM-PRO" panose="020F0600000000000000" pitchFamily="50" charset="-128"/>
              </a:rPr>
              <a:t>体の設計図を調べるから、例えば、今日検査をしても、明後日検査をしても、</a:t>
            </a:r>
            <a:r>
              <a:rPr lang="en-US" altLang="ja-JP" dirty="0" smtClean="0">
                <a:latin typeface="HG丸ｺﾞｼｯｸM-PRO" panose="020F0600000000000000" pitchFamily="50" charset="-128"/>
                <a:ea typeface="HG丸ｺﾞｼｯｸM-PRO" panose="020F0600000000000000" pitchFamily="50" charset="-128"/>
              </a:rPr>
              <a:t>10</a:t>
            </a:r>
            <a:r>
              <a:rPr lang="ja-JP" altLang="en-US" dirty="0" smtClean="0">
                <a:latin typeface="HG丸ｺﾞｼｯｸM-PRO" panose="020F0600000000000000" pitchFamily="50" charset="-128"/>
                <a:ea typeface="HG丸ｺﾞｼｯｸM-PRO" panose="020F0600000000000000" pitchFamily="50" charset="-128"/>
              </a:rPr>
              <a:t>年後検査をしても結果が変わることはありません。</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ただ</a:t>
            </a:r>
            <a:r>
              <a:rPr kumimoji="1" lang="ja-JP" altLang="en-US" dirty="0" smtClean="0">
                <a:latin typeface="HG丸ｺﾞｼｯｸM-PRO" panose="020F0600000000000000" pitchFamily="50" charset="-128"/>
                <a:ea typeface="HG丸ｺﾞｼｯｸM-PRO" panose="020F0600000000000000" pitchFamily="50" charset="-128"/>
              </a:rPr>
              <a:t>、</a:t>
            </a:r>
            <a:r>
              <a:rPr lang="ja-JP" altLang="en-US"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さんが</a:t>
            </a:r>
            <a:r>
              <a:rPr kumimoji="1" lang="en-US" altLang="ja-JP" dirty="0" smtClean="0">
                <a:latin typeface="HG丸ｺﾞｼｯｸM-PRO" panose="020F0600000000000000" pitchFamily="50" charset="-128"/>
                <a:ea typeface="HG丸ｺﾞｼｯｸM-PRO" panose="020F0600000000000000" pitchFamily="50" charset="-128"/>
              </a:rPr>
              <a:t>MEN1</a:t>
            </a:r>
            <a:r>
              <a:rPr kumimoji="1" lang="ja-JP" altLang="en-US" dirty="0" smtClean="0">
                <a:latin typeface="HG丸ｺﾞｼｯｸM-PRO" panose="020F0600000000000000" pitchFamily="50" charset="-128"/>
                <a:ea typeface="HG丸ｺﾞｼｯｸM-PRO" panose="020F0600000000000000" pitchFamily="50" charset="-128"/>
              </a:rPr>
              <a:t>の</a:t>
            </a:r>
            <a:r>
              <a:rPr kumimoji="1" lang="ja-JP" altLang="en-US" dirty="0" smtClean="0">
                <a:latin typeface="HG丸ｺﾞｼｯｸM-PRO" panose="020F0600000000000000" pitchFamily="50" charset="-128"/>
                <a:ea typeface="HG丸ｺﾞｼｯｸM-PRO" panose="020F0600000000000000" pitchFamily="50" charset="-128"/>
              </a:rPr>
              <a:t>体質を持っている確率が</a:t>
            </a:r>
            <a:r>
              <a:rPr kumimoji="1" lang="en-US" altLang="ja-JP" dirty="0" smtClean="0">
                <a:latin typeface="HG丸ｺﾞｼｯｸM-PRO" panose="020F0600000000000000" pitchFamily="50" charset="-128"/>
                <a:ea typeface="HG丸ｺﾞｼｯｸM-PRO" panose="020F0600000000000000" pitchFamily="50" charset="-128"/>
              </a:rPr>
              <a:t>50</a:t>
            </a:r>
            <a:r>
              <a:rPr kumimoji="1" lang="ja-JP" altLang="en-US" dirty="0" smtClean="0">
                <a:latin typeface="HG丸ｺﾞｼｯｸM-PRO" panose="020F0600000000000000" pitchFamily="50" charset="-128"/>
                <a:ea typeface="HG丸ｺﾞｼｯｸM-PRO" panose="020F0600000000000000" pitchFamily="50" charset="-128"/>
              </a:rPr>
              <a:t>％あるので、遺伝子検査をしないときも、体に困ったことが起きていないかどうか、定期的に検査をしていきましょう。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823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672255"/>
            <a:ext cx="7886700" cy="1325563"/>
          </a:xfrm>
        </p:spPr>
        <p:txBody>
          <a:bodyPr>
            <a:noAutofit/>
          </a:bodyPr>
          <a:lstStyle/>
          <a:p>
            <a:r>
              <a:rPr kumimoji="1" lang="ja-JP" altLang="en-US" sz="3600" dirty="0" smtClean="0">
                <a:latin typeface="HG丸ｺﾞｼｯｸM-PRO" panose="020F0600000000000000" pitchFamily="50" charset="-128"/>
                <a:ea typeface="HG丸ｺﾞｼｯｸM-PRO" panose="020F0600000000000000" pitchFamily="50" charset="-128"/>
              </a:rPr>
              <a:t>遺伝子検査をして自分</a:t>
            </a:r>
            <a:r>
              <a:rPr kumimoji="1" lang="ja-JP" altLang="en-US" sz="3600" dirty="0" smtClean="0">
                <a:latin typeface="HG丸ｺﾞｼｯｸM-PRO" panose="020F0600000000000000" pitchFamily="50" charset="-128"/>
                <a:ea typeface="HG丸ｺﾞｼｯｸM-PRO" panose="020F0600000000000000" pitchFamily="50" charset="-128"/>
              </a:rPr>
              <a:t>が</a:t>
            </a:r>
            <a:r>
              <a:rPr lang="en-US" altLang="ja-JP" sz="3600" dirty="0">
                <a:latin typeface="HG丸ｺﾞｼｯｸM-PRO" panose="020F0600000000000000" pitchFamily="50" charset="-128"/>
                <a:ea typeface="HG丸ｺﾞｼｯｸM-PRO" panose="020F0600000000000000" pitchFamily="50" charset="-128"/>
              </a:rPr>
              <a:t>MEN1</a:t>
            </a:r>
            <a:r>
              <a:rPr kumimoji="1" lang="ja-JP" altLang="en-US" sz="3600" dirty="0" smtClean="0">
                <a:latin typeface="HG丸ｺﾞｼｯｸM-PRO" panose="020F0600000000000000" pitchFamily="50" charset="-128"/>
                <a:ea typeface="HG丸ｺﾞｼｯｸM-PRO" panose="020F0600000000000000" pitchFamily="50" charset="-128"/>
              </a:rPr>
              <a:t>の</a:t>
            </a:r>
            <a:r>
              <a:rPr kumimoji="1" lang="ja-JP" altLang="en-US" sz="3600" dirty="0" smtClean="0">
                <a:latin typeface="HG丸ｺﾞｼｯｸM-PRO" panose="020F0600000000000000" pitchFamily="50" charset="-128"/>
                <a:ea typeface="HG丸ｺﾞｼｯｸM-PRO" panose="020F0600000000000000" pitchFamily="50" charset="-128"/>
              </a:rPr>
              <a:t>体質を持っていたとき</a:t>
            </a:r>
            <a:endParaRPr kumimoji="1" lang="ja-JP" altLang="en-US" sz="3600" dirty="0">
              <a:latin typeface="HG丸ｺﾞｼｯｸM-PRO" panose="020F0600000000000000" pitchFamily="50" charset="-128"/>
              <a:ea typeface="HG丸ｺﾞｼｯｸM-PRO" panose="020F0600000000000000" pitchFamily="50" charset="-128"/>
            </a:endParaRPr>
          </a:p>
        </p:txBody>
      </p:sp>
      <p:sp>
        <p:nvSpPr>
          <p:cNvPr id="3" name="コンテンツ プレースホルダー 2"/>
          <p:cNvSpPr>
            <a:spLocks noGrp="1"/>
          </p:cNvSpPr>
          <p:nvPr>
            <p:ph idx="1"/>
          </p:nvPr>
        </p:nvSpPr>
        <p:spPr>
          <a:xfrm>
            <a:off x="628650" y="2202873"/>
            <a:ext cx="7886700" cy="3974090"/>
          </a:xfrm>
        </p:spPr>
        <p:txBody>
          <a:bodyPr/>
          <a:lstStyle/>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腫瘍</a:t>
            </a:r>
            <a:r>
              <a:rPr kumimoji="1" lang="ja-JP" altLang="en-US" dirty="0" smtClean="0">
                <a:latin typeface="HG丸ｺﾞｼｯｸM-PRO" panose="020F0600000000000000" pitchFamily="50" charset="-128"/>
                <a:ea typeface="HG丸ｺﾞｼｯｸM-PRO" panose="020F0600000000000000" pitchFamily="50" charset="-128"/>
              </a:rPr>
              <a:t>ができていない</a:t>
            </a:r>
            <a:r>
              <a:rPr lang="ja-JP" altLang="en-US" dirty="0" smtClean="0">
                <a:latin typeface="HG丸ｺﾞｼｯｸM-PRO" panose="020F0600000000000000" pitchFamily="50" charset="-128"/>
                <a:ea typeface="HG丸ｺﾞｼｯｸM-PRO" panose="020F0600000000000000" pitchFamily="50" charset="-128"/>
              </a:rPr>
              <a:t>か、病院で定期的に検査</a:t>
            </a:r>
            <a:r>
              <a:rPr lang="ja-JP" altLang="en-US" dirty="0">
                <a:latin typeface="HG丸ｺﾞｼｯｸM-PRO" panose="020F0600000000000000" pitchFamily="50" charset="-128"/>
                <a:ea typeface="HG丸ｺﾞｼｯｸM-PRO" panose="020F0600000000000000" pitchFamily="50" charset="-128"/>
              </a:rPr>
              <a:t>を</a:t>
            </a:r>
            <a:r>
              <a:rPr lang="ja-JP" altLang="en-US" dirty="0" smtClean="0">
                <a:latin typeface="HG丸ｺﾞｼｯｸM-PRO" panose="020F0600000000000000" pitchFamily="50" charset="-128"/>
                <a:ea typeface="HG丸ｺﾞｼｯｸM-PRO" panose="020F0600000000000000" pitchFamily="50" charset="-128"/>
              </a:rPr>
              <a:t>受けていきます</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pPr marL="0" indent="0">
              <a:buNone/>
            </a:pPr>
            <a:r>
              <a:rPr kumimoji="1" lang="ja-JP" altLang="en-US" dirty="0" smtClean="0">
                <a:latin typeface="HG丸ｺﾞｼｯｸM-PRO" panose="020F0600000000000000" pitchFamily="50" charset="-128"/>
                <a:ea typeface="HG丸ｺﾞｼｯｸM-PRO" panose="020F0600000000000000" pitchFamily="50" charset="-128"/>
              </a:rPr>
              <a:t>もし腫瘍ができていたときは、早く見つけて治療をすすめていきます。</a:t>
            </a:r>
            <a:endParaRPr kumimoji="1" lang="en-US" altLang="ja-JP" dirty="0" smtClean="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次</a:t>
            </a:r>
            <a:r>
              <a:rPr lang="ja-JP" altLang="en-US" dirty="0" smtClean="0">
                <a:latin typeface="HG丸ｺﾞｼｯｸM-PRO" panose="020F0600000000000000" pitchFamily="50" charset="-128"/>
                <a:ea typeface="HG丸ｺﾞｼｯｸM-PRO" panose="020F0600000000000000" pitchFamily="50" charset="-128"/>
              </a:rPr>
              <a:t>のページでどんな検査をしていくか確認しましょう。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4" name="グループ化 3"/>
          <p:cNvGrpSpPr/>
          <p:nvPr/>
        </p:nvGrpSpPr>
        <p:grpSpPr>
          <a:xfrm>
            <a:off x="-110643" y="139598"/>
            <a:ext cx="9369707" cy="704852"/>
            <a:chOff x="-110643" y="139598"/>
            <a:chExt cx="9369707" cy="704852"/>
          </a:xfrm>
        </p:grpSpPr>
        <p:pic>
          <p:nvPicPr>
            <p:cNvPr id="5"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110643" y="5940443"/>
            <a:ext cx="9369707" cy="704852"/>
            <a:chOff x="-110643" y="139598"/>
            <a:chExt cx="9369707" cy="704852"/>
          </a:xfrm>
        </p:grpSpPr>
        <p:pic>
          <p:nvPicPr>
            <p:cNvPr id="8"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3" y="139599"/>
              <a:ext cx="7620000" cy="7048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2.bp.blogspot.com/-5hTF3HsLFfw/U00KKoaregI/AAAAAAAAfPs/dZW7IfDARtE/s800/masking_tape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64" y="139598"/>
              <a:ext cx="7620000" cy="70485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6716719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1882</TotalTime>
  <Words>1136</Words>
  <Application>Microsoft Office PowerPoint</Application>
  <PresentationFormat>画面に合わせる (4:3)</PresentationFormat>
  <Paragraphs>93</Paragraphs>
  <Slides>17</Slides>
  <Notes>0</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Office テーマ</vt:lpstr>
      <vt:lpstr>遺伝子検査のお話し</vt:lpstr>
      <vt:lpstr>（○○さん）に お話ししたいこと</vt:lpstr>
      <vt:lpstr>今日のお話</vt:lpstr>
      <vt:lpstr>（お父さん/お母さん）の病気について</vt:lpstr>
      <vt:lpstr>どうしてMEN1になったの？</vt:lpstr>
      <vt:lpstr>自分には可能性があるの？</vt:lpstr>
      <vt:lpstr>遺伝子検査って何をするの？</vt:lpstr>
      <vt:lpstr>遺伝子検査は絶対やるもの？</vt:lpstr>
      <vt:lpstr>遺伝子検査をして自分がMEN1の体質を持っていたとき</vt:lpstr>
      <vt:lpstr>遺伝子検査をして自分がMEN1の体質を持っていたとき</vt:lpstr>
      <vt:lpstr>検査の項目</vt:lpstr>
      <vt:lpstr>遺伝子検査をして自分がMEN1の体質を持っていなかったとき</vt:lpstr>
      <vt:lpstr>遺伝子検査を受けないとき</vt:lpstr>
      <vt:lpstr>今日のお話のまとめ</vt:lpstr>
      <vt:lpstr>遺伝子の変化ってめずらしいことなの？</vt:lpstr>
      <vt:lpstr>最後に</vt:lpstr>
      <vt:lpstr>連絡先</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遺伝のお話し</dc:title>
  <dc:creator>秋山奈々</dc:creator>
  <cp:lastModifiedBy>mobile_GC_03</cp:lastModifiedBy>
  <cp:revision>34</cp:revision>
  <dcterms:created xsi:type="dcterms:W3CDTF">2018-01-24T11:32:46Z</dcterms:created>
  <dcterms:modified xsi:type="dcterms:W3CDTF">2018-07-30T10:30:28Z</dcterms:modified>
</cp:coreProperties>
</file>