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omments/comment1.xml" ContentType="application/vnd.openxmlformats-officedocument.presentationml.comments+xml"/>
  <Override PartName="/ppt/comments/comment2.xml" ContentType="application/vnd.openxmlformats-officedocument.presentationml.comments+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7" r:id="rId2"/>
    <p:sldId id="256" r:id="rId3"/>
    <p:sldId id="268" r:id="rId4"/>
    <p:sldId id="269" r:id="rId5"/>
    <p:sldId id="270" r:id="rId6"/>
    <p:sldId id="265" r:id="rId7"/>
    <p:sldId id="261" r:id="rId8"/>
    <p:sldId id="262" r:id="rId9"/>
    <p:sldId id="263" r:id="rId10"/>
    <p:sldId id="276" r:id="rId11"/>
    <p:sldId id="277" r:id="rId12"/>
    <p:sldId id="264" r:id="rId13"/>
    <p:sldId id="272" r:id="rId14"/>
    <p:sldId id="271" r:id="rId15"/>
    <p:sldId id="266" r:id="rId16"/>
    <p:sldId id="267" r:id="rId17"/>
    <p:sldId id="273" r:id="rId18"/>
  </p:sldIdLst>
  <p:sldSz cx="9144000" cy="6858000" type="screen4x3"/>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秋山奈々" initials="秋山奈々" lastIdx="2" clrIdx="0">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41719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D27102A9-8310-4765-A935-A1911B00CA55}" styleName="淡色スタイル 1 - アクセント 4">
    <a:wholeTbl>
      <a:tcTxStyle>
        <a:fontRef idx="minor">
          <a:scrgbClr r="0" g="0" b="0"/>
        </a:fontRef>
        <a:schemeClr val="tx1"/>
      </a:tcTxStyle>
      <a:tcStyle>
        <a:tcBdr>
          <a:left>
            <a:ln>
              <a:noFill/>
            </a:ln>
          </a:left>
          <a:right>
            <a:ln>
              <a:noFill/>
            </a:ln>
          </a:right>
          <a:top>
            <a:ln w="12700" cmpd="sng">
              <a:solidFill>
                <a:schemeClr val="accent4"/>
              </a:solidFill>
            </a:ln>
          </a:top>
          <a:bottom>
            <a:ln w="12700" cmpd="sng">
              <a:solidFill>
                <a:schemeClr val="accent4"/>
              </a:solidFill>
            </a:ln>
          </a:bottom>
          <a:insideH>
            <a:ln>
              <a:noFill/>
            </a:ln>
          </a:insideH>
          <a:insideV>
            <a:ln>
              <a:noFill/>
            </a:ln>
          </a:insideV>
        </a:tcBdr>
        <a:fill>
          <a:noFill/>
        </a:fill>
      </a:tcStyle>
    </a:wholeTbl>
    <a:band1H>
      <a:tcStyle>
        <a:tcBdr/>
        <a:fill>
          <a:solidFill>
            <a:schemeClr val="accent4">
              <a:alpha val="20000"/>
            </a:schemeClr>
          </a:solidFill>
        </a:fill>
      </a:tcStyle>
    </a:band1H>
    <a:band2H>
      <a:tcStyle>
        <a:tcBdr/>
      </a:tcStyle>
    </a:band2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12700" cmpd="sng">
              <a:solidFill>
                <a:schemeClr val="accent4"/>
              </a:solidFill>
            </a:ln>
          </a:top>
        </a:tcBdr>
        <a:fill>
          <a:noFill/>
        </a:fill>
      </a:tcStyle>
    </a:lastRow>
    <a:firstRow>
      <a:tcTxStyle b="on"/>
      <a:tcStyle>
        <a:tcBdr>
          <a:bottom>
            <a:ln w="12700" cmpd="sng">
              <a:solidFill>
                <a:schemeClr val="accent4"/>
              </a:solidFill>
            </a:ln>
          </a:bottom>
        </a:tcBdr>
        <a:fill>
          <a:no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4" autoAdjust="0"/>
    <p:restoredTop sz="94660"/>
  </p:normalViewPr>
  <p:slideViewPr>
    <p:cSldViewPr snapToGrid="0">
      <p:cViewPr varScale="1">
        <p:scale>
          <a:sx n="69" d="100"/>
          <a:sy n="69" d="100"/>
        </p:scale>
        <p:origin x="-1326" y="-10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commentAuthors" Target="commentAuthor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comments/comment1.xml><?xml version="1.0" encoding="utf-8"?>
<p:cmLst xmlns:a="http://schemas.openxmlformats.org/drawingml/2006/main" xmlns:r="http://schemas.openxmlformats.org/officeDocument/2006/relationships" xmlns:p="http://schemas.openxmlformats.org/presentationml/2006/main">
  <p:cm authorId="1" dt="2018-02-26T21:24:30.680" idx="1">
    <p:pos x="5206" y="270"/>
    <p:text>疾患ごとに健康管理のプログラムが異なるので、それぞれのバージョンで内容を変えていきます</p:text>
    <p:extLst>
      <p:ext uri="{C676402C-5697-4E1C-873F-D02D1690AC5C}">
        <p15:threadingInfo xmlns:p15="http://schemas.microsoft.com/office/powerpoint/2012/main" timeZoneBias="-540"/>
      </p:ext>
    </p:extLst>
  </p:cm>
</p:cmLst>
</file>

<file path=ppt/comments/comment2.xml><?xml version="1.0" encoding="utf-8"?>
<p:cmLst xmlns:a="http://schemas.openxmlformats.org/drawingml/2006/main" xmlns:r="http://schemas.openxmlformats.org/officeDocument/2006/relationships" xmlns:p="http://schemas.openxmlformats.org/presentationml/2006/main">
  <p:cm authorId="1" dt="2018-02-26T21:25:22.581" idx="2">
    <p:pos x="4491" y="459"/>
    <p:text>疾患ごとに内容を変えていきます</p:text>
    <p:extLst>
      <p:ext uri="{C676402C-5697-4E1C-873F-D02D1690AC5C}">
        <p15:threadingInfo xmlns:p15="http://schemas.microsoft.com/office/powerpoint/2012/main" timeZoneBias="-540"/>
      </p:ext>
    </p:extLst>
  </p:cm>
</p:cmLst>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E9F5CB5-0D46-4148-BE78-8EA56BD9E970}" type="doc">
      <dgm:prSet loTypeId="urn:microsoft.com/office/officeart/2005/8/layout/hierarchy2" loCatId="hierarchy" qsTypeId="urn:microsoft.com/office/officeart/2005/8/quickstyle/simple1" qsCatId="simple" csTypeId="urn:microsoft.com/office/officeart/2005/8/colors/colorful5" csCatId="colorful" phldr="1"/>
      <dgm:spPr/>
      <dgm:t>
        <a:bodyPr/>
        <a:lstStyle/>
        <a:p>
          <a:endParaRPr kumimoji="1" lang="ja-JP" altLang="en-US"/>
        </a:p>
      </dgm:t>
    </dgm:pt>
    <dgm:pt modelId="{D07D81EC-2B86-4BAA-8A91-87D203746107}">
      <dgm:prSet phldrT="[テキスト]" custT="1"/>
      <dgm:spPr>
        <a:solidFill>
          <a:schemeClr val="bg1">
            <a:lumMod val="85000"/>
          </a:schemeClr>
        </a:solidFill>
        <a:ln w="57150">
          <a:noFill/>
        </a:ln>
      </dgm:spPr>
      <dgm:t>
        <a:bodyPr/>
        <a:lstStyle/>
        <a:p>
          <a:r>
            <a:rPr kumimoji="1" lang="ja-JP" altLang="en-US" sz="2000" b="0" dirty="0" smtClean="0">
              <a:solidFill>
                <a:schemeClr val="tx1"/>
              </a:solidFill>
              <a:latin typeface="HG丸ｺﾞｼｯｸM-PRO" panose="020F0600000000000000" pitchFamily="50" charset="-128"/>
              <a:ea typeface="HG丸ｺﾞｼｯｸM-PRO" panose="020F0600000000000000" pitchFamily="50" charset="-128"/>
            </a:rPr>
            <a:t>遺伝子検査を</a:t>
          </a:r>
          <a:endParaRPr kumimoji="1" lang="en-US" altLang="ja-JP" sz="2000" b="0" dirty="0" smtClean="0">
            <a:solidFill>
              <a:schemeClr val="tx1"/>
            </a:solidFill>
            <a:latin typeface="HG丸ｺﾞｼｯｸM-PRO" panose="020F0600000000000000" pitchFamily="50" charset="-128"/>
            <a:ea typeface="HG丸ｺﾞｼｯｸM-PRO" panose="020F0600000000000000" pitchFamily="50" charset="-128"/>
          </a:endParaRPr>
        </a:p>
        <a:p>
          <a:r>
            <a:rPr kumimoji="1" lang="ja-JP" altLang="en-US" sz="2000" b="0" dirty="0" smtClean="0">
              <a:solidFill>
                <a:schemeClr val="tx1"/>
              </a:solidFill>
              <a:latin typeface="HG丸ｺﾞｼｯｸM-PRO" panose="020F0600000000000000" pitchFamily="50" charset="-128"/>
              <a:ea typeface="HG丸ｺﾞｼｯｸM-PRO" panose="020F0600000000000000" pitchFamily="50" charset="-128"/>
            </a:rPr>
            <a:t>受ける</a:t>
          </a:r>
          <a:endParaRPr kumimoji="1" lang="ja-JP" altLang="en-US" sz="2000" b="0" dirty="0">
            <a:solidFill>
              <a:schemeClr val="tx1"/>
            </a:solidFill>
            <a:latin typeface="HG丸ｺﾞｼｯｸM-PRO" panose="020F0600000000000000" pitchFamily="50" charset="-128"/>
            <a:ea typeface="HG丸ｺﾞｼｯｸM-PRO" panose="020F0600000000000000" pitchFamily="50" charset="-128"/>
          </a:endParaRPr>
        </a:p>
      </dgm:t>
    </dgm:pt>
    <dgm:pt modelId="{7660570D-6560-48C8-9FBA-F484A9B84A7A}" type="parTrans" cxnId="{556E7F31-9C14-4311-8944-7CAEEE561B5E}">
      <dgm:prSet custT="1"/>
      <dgm:spPr>
        <a:ln w="38100" cap="rnd">
          <a:solidFill>
            <a:schemeClr val="bg1">
              <a:lumMod val="50000"/>
            </a:schemeClr>
          </a:solidFill>
          <a:round/>
        </a:ln>
      </dgm:spPr>
      <dgm:t>
        <a:bodyPr/>
        <a:lstStyle/>
        <a:p>
          <a:endParaRPr kumimoji="1" lang="ja-JP" altLang="en-US" sz="400" b="0" dirty="0">
            <a:latin typeface="HG丸ｺﾞｼｯｸM-PRO" pitchFamily="50" charset="-128"/>
            <a:ea typeface="HG丸ｺﾞｼｯｸM-PRO" pitchFamily="50" charset="-128"/>
          </a:endParaRPr>
        </a:p>
      </dgm:t>
    </dgm:pt>
    <dgm:pt modelId="{EC589BAC-F928-41A9-BFF5-1CCAE5B5DA81}" type="sibTrans" cxnId="{556E7F31-9C14-4311-8944-7CAEEE561B5E}">
      <dgm:prSet/>
      <dgm:spPr/>
      <dgm:t>
        <a:bodyPr/>
        <a:lstStyle/>
        <a:p>
          <a:endParaRPr kumimoji="1" lang="ja-JP" altLang="en-US" sz="1600" b="0">
            <a:latin typeface="HG丸ｺﾞｼｯｸM-PRO" pitchFamily="50" charset="-128"/>
            <a:ea typeface="HG丸ｺﾞｼｯｸM-PRO" pitchFamily="50" charset="-128"/>
          </a:endParaRPr>
        </a:p>
      </dgm:t>
    </dgm:pt>
    <dgm:pt modelId="{8E834C2F-AAF3-4230-A956-FA61ED670A51}">
      <dgm:prSet custT="1"/>
      <dgm:spPr>
        <a:solidFill>
          <a:schemeClr val="bg1">
            <a:lumMod val="85000"/>
          </a:schemeClr>
        </a:solidFill>
        <a:ln w="38100">
          <a:noFill/>
        </a:ln>
      </dgm:spPr>
      <dgm:t>
        <a:bodyPr/>
        <a:lstStyle/>
        <a:p>
          <a:r>
            <a:rPr kumimoji="1" lang="ja-JP" altLang="en-US" sz="1600" b="0" dirty="0" smtClean="0">
              <a:solidFill>
                <a:schemeClr val="tx1"/>
              </a:solidFill>
              <a:latin typeface="HG丸ｺﾞｼｯｸM-PRO" panose="020F0600000000000000" pitchFamily="50" charset="-128"/>
              <a:ea typeface="HG丸ｺﾞｼｯｸM-PRO" panose="020F0600000000000000" pitchFamily="50" charset="-128"/>
            </a:rPr>
            <a:t>（お父さん</a:t>
          </a:r>
          <a:r>
            <a:rPr kumimoji="1" lang="en-US" altLang="ja-JP" sz="1600" b="0" dirty="0" smtClean="0">
              <a:solidFill>
                <a:schemeClr val="tx1"/>
              </a:solidFill>
              <a:latin typeface="HG丸ｺﾞｼｯｸM-PRO" panose="020F0600000000000000" pitchFamily="50" charset="-128"/>
              <a:ea typeface="HG丸ｺﾞｼｯｸM-PRO" panose="020F0600000000000000" pitchFamily="50" charset="-128"/>
            </a:rPr>
            <a:t>/</a:t>
          </a:r>
          <a:r>
            <a:rPr kumimoji="1" lang="ja-JP" altLang="en-US" sz="1600" b="0" dirty="0" smtClean="0">
              <a:solidFill>
                <a:schemeClr val="tx1"/>
              </a:solidFill>
              <a:latin typeface="HG丸ｺﾞｼｯｸM-PRO" panose="020F0600000000000000" pitchFamily="50" charset="-128"/>
              <a:ea typeface="HG丸ｺﾞｼｯｸM-PRO" panose="020F0600000000000000" pitchFamily="50" charset="-128"/>
            </a:rPr>
            <a:t>お母さん）と</a:t>
          </a:r>
          <a:r>
            <a:rPr kumimoji="1" lang="ja-JP" altLang="en-US" sz="1600" b="0" dirty="0" smtClean="0">
              <a:solidFill>
                <a:schemeClr val="tx1"/>
              </a:solidFill>
              <a:latin typeface="HG丸ｺﾞｼｯｸM-PRO" panose="020F0600000000000000" pitchFamily="50" charset="-128"/>
              <a:ea typeface="HG丸ｺﾞｼｯｸM-PRO" panose="020F0600000000000000" pitchFamily="50" charset="-128"/>
            </a:rPr>
            <a:t>同じ</a:t>
          </a:r>
          <a:r>
            <a:rPr kumimoji="1" lang="en-US" altLang="ja-JP" sz="1600" b="0" dirty="0" smtClean="0">
              <a:solidFill>
                <a:schemeClr val="tx1"/>
              </a:solidFill>
              <a:latin typeface="HG丸ｺﾞｼｯｸM-PRO" panose="020F0600000000000000" pitchFamily="50" charset="-128"/>
              <a:ea typeface="HG丸ｺﾞｼｯｸM-PRO" panose="020F0600000000000000" pitchFamily="50" charset="-128"/>
            </a:rPr>
            <a:t>MEN</a:t>
          </a:r>
          <a:r>
            <a:rPr kumimoji="1" lang="ja-JP" altLang="en-US" sz="1600" b="0" dirty="0" smtClean="0">
              <a:solidFill>
                <a:schemeClr val="tx1"/>
              </a:solidFill>
              <a:latin typeface="HG丸ｺﾞｼｯｸM-PRO" panose="020F0600000000000000" pitchFamily="50" charset="-128"/>
              <a:ea typeface="HG丸ｺﾞｼｯｸM-PRO" panose="020F0600000000000000" pitchFamily="50" charset="-128"/>
            </a:rPr>
            <a:t>２の</a:t>
          </a:r>
          <a:r>
            <a:rPr kumimoji="1" lang="ja-JP" altLang="en-US" sz="1600" b="0" dirty="0" smtClean="0">
              <a:solidFill>
                <a:schemeClr val="tx1"/>
              </a:solidFill>
              <a:latin typeface="HG丸ｺﾞｼｯｸM-PRO" panose="020F0600000000000000" pitchFamily="50" charset="-128"/>
              <a:ea typeface="HG丸ｺﾞｼｯｸM-PRO" panose="020F0600000000000000" pitchFamily="50" charset="-128"/>
            </a:rPr>
            <a:t>遺伝子の変化を持っていたとき</a:t>
          </a:r>
          <a:endParaRPr kumimoji="1" lang="ja-JP" altLang="en-US" sz="1600" b="0" dirty="0">
            <a:solidFill>
              <a:schemeClr val="tx1"/>
            </a:solidFill>
            <a:latin typeface="HG丸ｺﾞｼｯｸM-PRO" panose="020F0600000000000000" pitchFamily="50" charset="-128"/>
            <a:ea typeface="HG丸ｺﾞｼｯｸM-PRO" panose="020F0600000000000000" pitchFamily="50" charset="-128"/>
          </a:endParaRPr>
        </a:p>
      </dgm:t>
    </dgm:pt>
    <dgm:pt modelId="{54A8CAE5-51B7-44F7-8D00-071C33EA253A}" type="parTrans" cxnId="{86E3A2C4-EA09-4F41-B036-FFB133D2FD98}">
      <dgm:prSet custT="1"/>
      <dgm:spPr>
        <a:ln w="38100" cap="rnd">
          <a:solidFill>
            <a:schemeClr val="bg1">
              <a:lumMod val="50000"/>
            </a:schemeClr>
          </a:solidFill>
          <a:round/>
        </a:ln>
      </dgm:spPr>
      <dgm:t>
        <a:bodyPr/>
        <a:lstStyle/>
        <a:p>
          <a:endParaRPr kumimoji="1" lang="ja-JP" altLang="en-US" sz="400" b="0" dirty="0">
            <a:latin typeface="HG丸ｺﾞｼｯｸM-PRO" pitchFamily="50" charset="-128"/>
            <a:ea typeface="HG丸ｺﾞｼｯｸM-PRO" pitchFamily="50" charset="-128"/>
          </a:endParaRPr>
        </a:p>
      </dgm:t>
    </dgm:pt>
    <dgm:pt modelId="{4BC62404-B070-43AF-A1DF-E5096F3A09D6}" type="sibTrans" cxnId="{86E3A2C4-EA09-4F41-B036-FFB133D2FD98}">
      <dgm:prSet/>
      <dgm:spPr/>
      <dgm:t>
        <a:bodyPr/>
        <a:lstStyle/>
        <a:p>
          <a:endParaRPr kumimoji="1" lang="ja-JP" altLang="en-US" sz="1600" b="0">
            <a:latin typeface="HG丸ｺﾞｼｯｸM-PRO" pitchFamily="50" charset="-128"/>
            <a:ea typeface="HG丸ｺﾞｼｯｸM-PRO" pitchFamily="50" charset="-128"/>
          </a:endParaRPr>
        </a:p>
      </dgm:t>
    </dgm:pt>
    <dgm:pt modelId="{48C2E9F3-3616-4BF7-B02C-08C7EFEEB96A}">
      <dgm:prSet custT="1"/>
      <dgm:spPr>
        <a:solidFill>
          <a:schemeClr val="bg1">
            <a:lumMod val="85000"/>
          </a:schemeClr>
        </a:solidFill>
        <a:ln w="38100">
          <a:noFill/>
        </a:ln>
      </dgm:spPr>
      <dgm:t>
        <a:bodyPr/>
        <a:lstStyle/>
        <a:p>
          <a:r>
            <a:rPr kumimoji="1" lang="ja-JP" altLang="en-US" sz="1600" b="0" dirty="0" smtClean="0">
              <a:solidFill>
                <a:schemeClr val="tx1"/>
              </a:solidFill>
              <a:latin typeface="HG丸ｺﾞｼｯｸM-PRO" panose="020F0600000000000000" pitchFamily="50" charset="-128"/>
              <a:ea typeface="HG丸ｺﾞｼｯｸM-PRO" panose="020F0600000000000000" pitchFamily="50" charset="-128"/>
            </a:rPr>
            <a:t>（お父さん</a:t>
          </a:r>
          <a:r>
            <a:rPr kumimoji="1" lang="en-US" altLang="ja-JP" sz="1600" b="0" dirty="0" smtClean="0">
              <a:solidFill>
                <a:schemeClr val="tx1"/>
              </a:solidFill>
              <a:latin typeface="HG丸ｺﾞｼｯｸM-PRO" panose="020F0600000000000000" pitchFamily="50" charset="-128"/>
              <a:ea typeface="HG丸ｺﾞｼｯｸM-PRO" panose="020F0600000000000000" pitchFamily="50" charset="-128"/>
            </a:rPr>
            <a:t>/</a:t>
          </a:r>
          <a:r>
            <a:rPr kumimoji="1" lang="ja-JP" altLang="en-US" sz="1600" b="0" dirty="0" smtClean="0">
              <a:solidFill>
                <a:schemeClr val="tx1"/>
              </a:solidFill>
              <a:latin typeface="HG丸ｺﾞｼｯｸM-PRO" panose="020F0600000000000000" pitchFamily="50" charset="-128"/>
              <a:ea typeface="HG丸ｺﾞｼｯｸM-PRO" panose="020F0600000000000000" pitchFamily="50" charset="-128"/>
            </a:rPr>
            <a:t>お母さん）と</a:t>
          </a:r>
          <a:r>
            <a:rPr kumimoji="1" lang="ja-JP" altLang="en-US" sz="1600" b="0" dirty="0" smtClean="0">
              <a:solidFill>
                <a:schemeClr val="tx1"/>
              </a:solidFill>
              <a:latin typeface="HG丸ｺﾞｼｯｸM-PRO" panose="020F0600000000000000" pitchFamily="50" charset="-128"/>
              <a:ea typeface="HG丸ｺﾞｼｯｸM-PRO" panose="020F0600000000000000" pitchFamily="50" charset="-128"/>
            </a:rPr>
            <a:t>同じ</a:t>
          </a:r>
          <a:r>
            <a:rPr kumimoji="1" lang="en-US" altLang="ja-JP" sz="1600" b="0" dirty="0" smtClean="0">
              <a:solidFill>
                <a:schemeClr val="tx1"/>
              </a:solidFill>
              <a:latin typeface="HG丸ｺﾞｼｯｸM-PRO" panose="020F0600000000000000" pitchFamily="50" charset="-128"/>
              <a:ea typeface="HG丸ｺﾞｼｯｸM-PRO" panose="020F0600000000000000" pitchFamily="50" charset="-128"/>
            </a:rPr>
            <a:t>MEN</a:t>
          </a:r>
          <a:r>
            <a:rPr kumimoji="1" lang="ja-JP" altLang="en-US" sz="1600" b="0" dirty="0" smtClean="0">
              <a:solidFill>
                <a:schemeClr val="tx1"/>
              </a:solidFill>
              <a:latin typeface="HG丸ｺﾞｼｯｸM-PRO" panose="020F0600000000000000" pitchFamily="50" charset="-128"/>
              <a:ea typeface="HG丸ｺﾞｼｯｸM-PRO" panose="020F0600000000000000" pitchFamily="50" charset="-128"/>
            </a:rPr>
            <a:t>２の</a:t>
          </a:r>
          <a:r>
            <a:rPr kumimoji="1" lang="ja-JP" altLang="en-US" sz="1600" b="0" dirty="0" smtClean="0">
              <a:solidFill>
                <a:schemeClr val="tx1"/>
              </a:solidFill>
              <a:latin typeface="HG丸ｺﾞｼｯｸM-PRO" panose="020F0600000000000000" pitchFamily="50" charset="-128"/>
              <a:ea typeface="HG丸ｺﾞｼｯｸM-PRO" panose="020F0600000000000000" pitchFamily="50" charset="-128"/>
            </a:rPr>
            <a:t>遺伝子の変化を持っていなかったとき</a:t>
          </a:r>
          <a:endParaRPr kumimoji="1" lang="ja-JP" altLang="en-US" sz="1600" b="0" dirty="0">
            <a:solidFill>
              <a:schemeClr val="tx1"/>
            </a:solidFill>
            <a:latin typeface="HG丸ｺﾞｼｯｸM-PRO" panose="020F0600000000000000" pitchFamily="50" charset="-128"/>
            <a:ea typeface="HG丸ｺﾞｼｯｸM-PRO" panose="020F0600000000000000" pitchFamily="50" charset="-128"/>
          </a:endParaRPr>
        </a:p>
      </dgm:t>
    </dgm:pt>
    <dgm:pt modelId="{9970F534-CA8E-4E4F-AB4F-954BA460137E}" type="parTrans" cxnId="{84797198-008D-4A1E-8D42-6826675EF325}">
      <dgm:prSet custT="1"/>
      <dgm:spPr>
        <a:ln w="38100" cap="rnd">
          <a:solidFill>
            <a:schemeClr val="bg1">
              <a:lumMod val="50000"/>
            </a:schemeClr>
          </a:solidFill>
          <a:round/>
        </a:ln>
      </dgm:spPr>
      <dgm:t>
        <a:bodyPr/>
        <a:lstStyle/>
        <a:p>
          <a:endParaRPr kumimoji="1" lang="ja-JP" altLang="en-US" sz="400" b="0" dirty="0">
            <a:latin typeface="HG丸ｺﾞｼｯｸM-PRO" pitchFamily="50" charset="-128"/>
            <a:ea typeface="HG丸ｺﾞｼｯｸM-PRO" pitchFamily="50" charset="-128"/>
          </a:endParaRPr>
        </a:p>
      </dgm:t>
    </dgm:pt>
    <dgm:pt modelId="{18F09012-93E0-4E0C-8AE7-47EC67F47FA8}" type="sibTrans" cxnId="{84797198-008D-4A1E-8D42-6826675EF325}">
      <dgm:prSet/>
      <dgm:spPr/>
      <dgm:t>
        <a:bodyPr/>
        <a:lstStyle/>
        <a:p>
          <a:endParaRPr kumimoji="1" lang="ja-JP" altLang="en-US" sz="1600" b="0">
            <a:latin typeface="HG丸ｺﾞｼｯｸM-PRO" pitchFamily="50" charset="-128"/>
            <a:ea typeface="HG丸ｺﾞｼｯｸM-PRO" pitchFamily="50" charset="-128"/>
          </a:endParaRPr>
        </a:p>
      </dgm:t>
    </dgm:pt>
    <dgm:pt modelId="{BC2945D1-666B-409E-B24C-392E7466AD98}">
      <dgm:prSet custT="1"/>
      <dgm:spPr>
        <a:solidFill>
          <a:srgbClr val="FF99CC"/>
        </a:solidFill>
      </dgm:spPr>
      <dgm:t>
        <a:bodyPr/>
        <a:lstStyle/>
        <a:p>
          <a:r>
            <a:rPr kumimoji="1" lang="en-US" altLang="ja-JP" sz="1600" b="0" dirty="0" smtClean="0">
              <a:solidFill>
                <a:schemeClr val="tx1"/>
              </a:solidFill>
              <a:latin typeface="HG丸ｺﾞｼｯｸM-PRO" panose="020F0600000000000000" pitchFamily="50" charset="-128"/>
              <a:ea typeface="HG丸ｺﾞｼｯｸM-PRO" panose="020F0600000000000000" pitchFamily="50" charset="-128"/>
            </a:rPr>
            <a:t>MEN</a:t>
          </a:r>
          <a:r>
            <a:rPr kumimoji="1" lang="ja-JP" altLang="en-US" sz="1600" b="0" dirty="0" smtClean="0">
              <a:solidFill>
                <a:schemeClr val="tx1"/>
              </a:solidFill>
              <a:latin typeface="HG丸ｺﾞｼｯｸM-PRO" panose="020F0600000000000000" pitchFamily="50" charset="-128"/>
              <a:ea typeface="HG丸ｺﾞｼｯｸM-PRO" panose="020F0600000000000000" pitchFamily="50" charset="-128"/>
            </a:rPr>
            <a:t>２の</a:t>
          </a:r>
          <a:r>
            <a:rPr kumimoji="1" lang="ja-JP" altLang="en-US" sz="1600" b="0" dirty="0" smtClean="0">
              <a:solidFill>
                <a:schemeClr val="tx1"/>
              </a:solidFill>
              <a:latin typeface="HG丸ｺﾞｼｯｸM-PRO" panose="020F0600000000000000" pitchFamily="50" charset="-128"/>
              <a:ea typeface="HG丸ｺﾞｼｯｸM-PRO" panose="020F0600000000000000" pitchFamily="50" charset="-128"/>
            </a:rPr>
            <a:t>遺伝子の変化を持っているかは</a:t>
          </a:r>
          <a:endParaRPr kumimoji="1" lang="en-US" altLang="ja-JP" sz="1600" b="0" dirty="0" smtClean="0">
            <a:solidFill>
              <a:schemeClr val="tx1"/>
            </a:solidFill>
            <a:latin typeface="HG丸ｺﾞｼｯｸM-PRO" panose="020F0600000000000000" pitchFamily="50" charset="-128"/>
            <a:ea typeface="HG丸ｺﾞｼｯｸM-PRO" panose="020F0600000000000000" pitchFamily="50" charset="-128"/>
          </a:endParaRPr>
        </a:p>
        <a:p>
          <a:r>
            <a:rPr kumimoji="1" lang="ja-JP" altLang="en-US" sz="1600" b="0" dirty="0" smtClean="0">
              <a:solidFill>
                <a:schemeClr val="tx1"/>
              </a:solidFill>
              <a:latin typeface="HG丸ｺﾞｼｯｸM-PRO" panose="020F0600000000000000" pitchFamily="50" charset="-128"/>
              <a:ea typeface="HG丸ｺﾞｼｯｸM-PRO" panose="020F0600000000000000" pitchFamily="50" charset="-128"/>
            </a:rPr>
            <a:t>わからない</a:t>
          </a:r>
          <a:endParaRPr kumimoji="1" lang="ja-JP" altLang="en-US" sz="1600" b="0" dirty="0">
            <a:solidFill>
              <a:schemeClr val="tx1"/>
            </a:solidFill>
            <a:latin typeface="HG丸ｺﾞｼｯｸM-PRO" panose="020F0600000000000000" pitchFamily="50" charset="-128"/>
            <a:ea typeface="HG丸ｺﾞｼｯｸM-PRO" panose="020F0600000000000000" pitchFamily="50" charset="-128"/>
          </a:endParaRPr>
        </a:p>
      </dgm:t>
    </dgm:pt>
    <dgm:pt modelId="{CA4DDF2F-828A-415E-96BF-6E91371667C3}" type="parTrans" cxnId="{445BD989-2729-406D-917A-51261F05216A}">
      <dgm:prSet custT="1"/>
      <dgm:spPr>
        <a:ln w="38100" cap="rnd">
          <a:solidFill>
            <a:schemeClr val="bg1">
              <a:lumMod val="50000"/>
            </a:schemeClr>
          </a:solidFill>
          <a:round/>
        </a:ln>
      </dgm:spPr>
      <dgm:t>
        <a:bodyPr/>
        <a:lstStyle/>
        <a:p>
          <a:endParaRPr kumimoji="1" lang="ja-JP" altLang="en-US" sz="400" b="0" dirty="0">
            <a:latin typeface="HG丸ｺﾞｼｯｸM-PRO" panose="020F0600000000000000" pitchFamily="50" charset="-128"/>
            <a:ea typeface="HG丸ｺﾞｼｯｸM-PRO" panose="020F0600000000000000" pitchFamily="50" charset="-128"/>
          </a:endParaRPr>
        </a:p>
      </dgm:t>
    </dgm:pt>
    <dgm:pt modelId="{5A98ADEC-1AF4-4860-80B3-F35B1DAE3427}" type="sibTrans" cxnId="{445BD989-2729-406D-917A-51261F05216A}">
      <dgm:prSet/>
      <dgm:spPr/>
      <dgm:t>
        <a:bodyPr/>
        <a:lstStyle/>
        <a:p>
          <a:endParaRPr kumimoji="1" lang="ja-JP" altLang="en-US" sz="1600" b="0">
            <a:latin typeface="HG丸ｺﾞｼｯｸM-PRO" panose="020F0600000000000000" pitchFamily="50" charset="-128"/>
            <a:ea typeface="HG丸ｺﾞｼｯｸM-PRO" panose="020F0600000000000000" pitchFamily="50" charset="-128"/>
          </a:endParaRPr>
        </a:p>
      </dgm:t>
    </dgm:pt>
    <dgm:pt modelId="{44490EA4-CCD3-4F42-8A03-4E610D64379C}">
      <dgm:prSet phldrT="[テキスト]" custT="1"/>
      <dgm:spPr>
        <a:solidFill>
          <a:srgbClr val="FF99CC"/>
        </a:solidFill>
        <a:ln w="76200">
          <a:solidFill>
            <a:srgbClr val="FF99CC"/>
          </a:solidFill>
        </a:ln>
      </dgm:spPr>
      <dgm:t>
        <a:bodyPr/>
        <a:lstStyle/>
        <a:p>
          <a:r>
            <a:rPr kumimoji="1" lang="ja-JP" altLang="en-US" sz="2000" b="0" dirty="0" smtClean="0">
              <a:solidFill>
                <a:schemeClr val="tx1"/>
              </a:solidFill>
              <a:latin typeface="HG丸ｺﾞｼｯｸM-PRO" panose="020F0600000000000000" pitchFamily="50" charset="-128"/>
              <a:ea typeface="HG丸ｺﾞｼｯｸM-PRO" panose="020F0600000000000000" pitchFamily="50" charset="-128"/>
            </a:rPr>
            <a:t>遺伝子検査を</a:t>
          </a:r>
          <a:endParaRPr kumimoji="1" lang="en-US" altLang="ja-JP" sz="2000" b="0" dirty="0" smtClean="0">
            <a:solidFill>
              <a:schemeClr val="tx1"/>
            </a:solidFill>
            <a:latin typeface="HG丸ｺﾞｼｯｸM-PRO" panose="020F0600000000000000" pitchFamily="50" charset="-128"/>
            <a:ea typeface="HG丸ｺﾞｼｯｸM-PRO" panose="020F0600000000000000" pitchFamily="50" charset="-128"/>
          </a:endParaRPr>
        </a:p>
        <a:p>
          <a:r>
            <a:rPr kumimoji="1" lang="ja-JP" altLang="en-US" sz="2000" b="0" dirty="0" smtClean="0">
              <a:solidFill>
                <a:schemeClr val="tx1"/>
              </a:solidFill>
              <a:latin typeface="HG丸ｺﾞｼｯｸM-PRO" panose="020F0600000000000000" pitchFamily="50" charset="-128"/>
              <a:ea typeface="HG丸ｺﾞｼｯｸM-PRO" panose="020F0600000000000000" pitchFamily="50" charset="-128"/>
            </a:rPr>
            <a:t>受けない</a:t>
          </a:r>
          <a:endParaRPr kumimoji="1" lang="ja-JP" altLang="en-US" sz="2000" b="0" dirty="0">
            <a:solidFill>
              <a:schemeClr val="tx1"/>
            </a:solidFill>
            <a:latin typeface="HG丸ｺﾞｼｯｸM-PRO" panose="020F0600000000000000" pitchFamily="50" charset="-128"/>
            <a:ea typeface="HG丸ｺﾞｼｯｸM-PRO" panose="020F0600000000000000" pitchFamily="50" charset="-128"/>
          </a:endParaRPr>
        </a:p>
      </dgm:t>
    </dgm:pt>
    <dgm:pt modelId="{BD2CC0D0-11E9-4110-8263-EBA6BEAEC268}" type="sibTrans" cxnId="{6699CDA5-F18E-4FF8-AA92-A38A86D6CEE9}">
      <dgm:prSet/>
      <dgm:spPr/>
      <dgm:t>
        <a:bodyPr/>
        <a:lstStyle/>
        <a:p>
          <a:endParaRPr kumimoji="1" lang="ja-JP" altLang="en-US" sz="1600" b="0">
            <a:latin typeface="HG丸ｺﾞｼｯｸM-PRO" pitchFamily="50" charset="-128"/>
            <a:ea typeface="HG丸ｺﾞｼｯｸM-PRO" pitchFamily="50" charset="-128"/>
          </a:endParaRPr>
        </a:p>
      </dgm:t>
    </dgm:pt>
    <dgm:pt modelId="{65A15D89-60C0-4FF8-9B2E-2CBEC159818A}" type="parTrans" cxnId="{6699CDA5-F18E-4FF8-AA92-A38A86D6CEE9}">
      <dgm:prSet custT="1"/>
      <dgm:spPr>
        <a:ln w="38100" cap="rnd">
          <a:solidFill>
            <a:schemeClr val="bg1">
              <a:lumMod val="50000"/>
            </a:schemeClr>
          </a:solidFill>
          <a:round/>
        </a:ln>
      </dgm:spPr>
      <dgm:t>
        <a:bodyPr/>
        <a:lstStyle/>
        <a:p>
          <a:endParaRPr kumimoji="1" lang="ja-JP" altLang="en-US" sz="500" b="0" dirty="0">
            <a:latin typeface="HG丸ｺﾞｼｯｸM-PRO" pitchFamily="50" charset="-128"/>
            <a:ea typeface="HG丸ｺﾞｼｯｸM-PRO" pitchFamily="50" charset="-128"/>
          </a:endParaRPr>
        </a:p>
      </dgm:t>
    </dgm:pt>
    <dgm:pt modelId="{ADBAB16B-143D-4472-A4FF-F62E7613E2AA}">
      <dgm:prSet phldrT="[テキスト]" custT="1"/>
      <dgm:spPr>
        <a:solidFill>
          <a:srgbClr val="FFFF99"/>
        </a:solidFill>
        <a:ln w="38100">
          <a:noFill/>
        </a:ln>
      </dgm:spPr>
      <dgm:t>
        <a:bodyPr/>
        <a:lstStyle/>
        <a:p>
          <a:r>
            <a:rPr kumimoji="1" lang="ja-JP" altLang="en-US" sz="2000" b="0" dirty="0" smtClean="0">
              <a:solidFill>
                <a:schemeClr val="tx1"/>
              </a:solidFill>
              <a:latin typeface="HG丸ｺﾞｼｯｸM-PRO" panose="020F0600000000000000" pitchFamily="50" charset="-128"/>
              <a:ea typeface="HG丸ｺﾞｼｯｸM-PRO" panose="020F0600000000000000" pitchFamily="50" charset="-128"/>
            </a:rPr>
            <a:t>遺伝子</a:t>
          </a:r>
          <a:endParaRPr kumimoji="1" lang="en-US" altLang="ja-JP" sz="2000" b="0" dirty="0" smtClean="0">
            <a:solidFill>
              <a:schemeClr val="tx1"/>
            </a:solidFill>
            <a:latin typeface="HG丸ｺﾞｼｯｸM-PRO" panose="020F0600000000000000" pitchFamily="50" charset="-128"/>
            <a:ea typeface="HG丸ｺﾞｼｯｸM-PRO" panose="020F0600000000000000" pitchFamily="50" charset="-128"/>
          </a:endParaRPr>
        </a:p>
        <a:p>
          <a:r>
            <a:rPr kumimoji="1" lang="ja-JP" altLang="en-US" sz="2000" b="0" dirty="0" smtClean="0">
              <a:solidFill>
                <a:schemeClr val="tx1"/>
              </a:solidFill>
              <a:latin typeface="HG丸ｺﾞｼｯｸM-PRO" panose="020F0600000000000000" pitchFamily="50" charset="-128"/>
              <a:ea typeface="HG丸ｺﾞｼｯｸM-PRO" panose="020F0600000000000000" pitchFamily="50" charset="-128"/>
            </a:rPr>
            <a:t>検査を</a:t>
          </a:r>
          <a:endParaRPr kumimoji="1" lang="en-US" altLang="ja-JP" sz="2000" b="0" dirty="0" smtClean="0">
            <a:solidFill>
              <a:schemeClr val="tx1"/>
            </a:solidFill>
            <a:latin typeface="HG丸ｺﾞｼｯｸM-PRO" panose="020F0600000000000000" pitchFamily="50" charset="-128"/>
            <a:ea typeface="HG丸ｺﾞｼｯｸM-PRO" panose="020F0600000000000000" pitchFamily="50" charset="-128"/>
          </a:endParaRPr>
        </a:p>
        <a:p>
          <a:r>
            <a:rPr kumimoji="1" lang="ja-JP" altLang="en-US" sz="2000" b="0" dirty="0" smtClean="0">
              <a:solidFill>
                <a:schemeClr val="tx1"/>
              </a:solidFill>
              <a:latin typeface="HG丸ｺﾞｼｯｸM-PRO" panose="020F0600000000000000" pitchFamily="50" charset="-128"/>
              <a:ea typeface="HG丸ｺﾞｼｯｸM-PRO" panose="020F0600000000000000" pitchFamily="50" charset="-128"/>
            </a:rPr>
            <a:t>受けるか</a:t>
          </a:r>
          <a:endParaRPr kumimoji="1" lang="en-US" altLang="ja-JP" sz="2000" b="0" dirty="0" smtClean="0">
            <a:solidFill>
              <a:schemeClr val="tx1"/>
            </a:solidFill>
            <a:latin typeface="HG丸ｺﾞｼｯｸM-PRO" panose="020F0600000000000000" pitchFamily="50" charset="-128"/>
            <a:ea typeface="HG丸ｺﾞｼｯｸM-PRO" panose="020F0600000000000000" pitchFamily="50" charset="-128"/>
          </a:endParaRPr>
        </a:p>
        <a:p>
          <a:r>
            <a:rPr kumimoji="1" lang="ja-JP" altLang="en-US" sz="2000" b="0" dirty="0" smtClean="0">
              <a:solidFill>
                <a:schemeClr val="tx1"/>
              </a:solidFill>
              <a:latin typeface="HG丸ｺﾞｼｯｸM-PRO" panose="020F0600000000000000" pitchFamily="50" charset="-128"/>
              <a:ea typeface="HG丸ｺﾞｼｯｸM-PRO" panose="020F0600000000000000" pitchFamily="50" charset="-128"/>
            </a:rPr>
            <a:t>どうか</a:t>
          </a:r>
          <a:endParaRPr kumimoji="1" lang="en-US" altLang="ja-JP" sz="2000" b="0" dirty="0" smtClean="0">
            <a:solidFill>
              <a:schemeClr val="tx1"/>
            </a:solidFill>
            <a:latin typeface="HG丸ｺﾞｼｯｸM-PRO" panose="020F0600000000000000" pitchFamily="50" charset="-128"/>
            <a:ea typeface="HG丸ｺﾞｼｯｸM-PRO" panose="020F0600000000000000" pitchFamily="50" charset="-128"/>
          </a:endParaRPr>
        </a:p>
        <a:p>
          <a:r>
            <a:rPr kumimoji="1" lang="ja-JP" altLang="en-US" sz="2000" b="0" dirty="0" smtClean="0">
              <a:solidFill>
                <a:schemeClr val="tx1"/>
              </a:solidFill>
              <a:latin typeface="HG丸ｺﾞｼｯｸM-PRO" panose="020F0600000000000000" pitchFamily="50" charset="-128"/>
              <a:ea typeface="HG丸ｺﾞｼｯｸM-PRO" panose="020F0600000000000000" pitchFamily="50" charset="-128"/>
            </a:rPr>
            <a:t>決める</a:t>
          </a:r>
          <a:endParaRPr kumimoji="1" lang="ja-JP" altLang="en-US" sz="2000" b="0" dirty="0">
            <a:solidFill>
              <a:schemeClr val="tx1"/>
            </a:solidFill>
            <a:latin typeface="HG丸ｺﾞｼｯｸM-PRO" panose="020F0600000000000000" pitchFamily="50" charset="-128"/>
            <a:ea typeface="HG丸ｺﾞｼｯｸM-PRO" panose="020F0600000000000000" pitchFamily="50" charset="-128"/>
          </a:endParaRPr>
        </a:p>
      </dgm:t>
    </dgm:pt>
    <dgm:pt modelId="{2B41F174-F7CD-4E9C-817B-9D539F126620}" type="sibTrans" cxnId="{71741E7D-FD76-4B3D-BF50-E5945A58EDC6}">
      <dgm:prSet/>
      <dgm:spPr/>
      <dgm:t>
        <a:bodyPr/>
        <a:lstStyle/>
        <a:p>
          <a:endParaRPr kumimoji="1" lang="ja-JP" altLang="en-US" sz="1600" b="0">
            <a:latin typeface="HG丸ｺﾞｼｯｸM-PRO" pitchFamily="50" charset="-128"/>
            <a:ea typeface="HG丸ｺﾞｼｯｸM-PRO" pitchFamily="50" charset="-128"/>
          </a:endParaRPr>
        </a:p>
      </dgm:t>
    </dgm:pt>
    <dgm:pt modelId="{5C9062F3-6478-415D-80D0-929801E3596A}" type="parTrans" cxnId="{71741E7D-FD76-4B3D-BF50-E5945A58EDC6}">
      <dgm:prSet/>
      <dgm:spPr/>
      <dgm:t>
        <a:bodyPr/>
        <a:lstStyle/>
        <a:p>
          <a:endParaRPr kumimoji="1" lang="ja-JP" altLang="en-US" sz="1600" b="0">
            <a:latin typeface="HG丸ｺﾞｼｯｸM-PRO" pitchFamily="50" charset="-128"/>
            <a:ea typeface="HG丸ｺﾞｼｯｸM-PRO" pitchFamily="50" charset="-128"/>
          </a:endParaRPr>
        </a:p>
      </dgm:t>
    </dgm:pt>
    <dgm:pt modelId="{AA79BD67-FA31-4594-A647-169662DA4429}">
      <dgm:prSet custT="1"/>
      <dgm:spPr>
        <a:solidFill>
          <a:srgbClr val="FF99CC"/>
        </a:solidFill>
      </dgm:spPr>
      <dgm:t>
        <a:bodyPr/>
        <a:lstStyle/>
        <a:p>
          <a:r>
            <a:rPr kumimoji="1" lang="ja-JP" altLang="en-US" sz="1600" b="0" dirty="0" smtClean="0">
              <a:solidFill>
                <a:schemeClr val="tx1"/>
              </a:solidFill>
              <a:latin typeface="HG丸ｺﾞｼｯｸM-PRO" panose="020F0600000000000000" pitchFamily="50" charset="-128"/>
              <a:ea typeface="HG丸ｺﾞｼｯｸM-PRO" panose="020F0600000000000000" pitchFamily="50" charset="-128"/>
            </a:rPr>
            <a:t>定期的な検診を</a:t>
          </a:r>
          <a:endParaRPr kumimoji="1" lang="en-US" altLang="ja-JP" sz="1600" b="0" dirty="0" smtClean="0">
            <a:solidFill>
              <a:schemeClr val="tx1"/>
            </a:solidFill>
            <a:latin typeface="HG丸ｺﾞｼｯｸM-PRO" panose="020F0600000000000000" pitchFamily="50" charset="-128"/>
            <a:ea typeface="HG丸ｺﾞｼｯｸM-PRO" panose="020F0600000000000000" pitchFamily="50" charset="-128"/>
          </a:endParaRPr>
        </a:p>
        <a:p>
          <a:r>
            <a:rPr kumimoji="1" lang="ja-JP" altLang="en-US" sz="1600" b="0" dirty="0" smtClean="0">
              <a:solidFill>
                <a:schemeClr val="tx1"/>
              </a:solidFill>
              <a:latin typeface="HG丸ｺﾞｼｯｸM-PRO" panose="020F0600000000000000" pitchFamily="50" charset="-128"/>
              <a:ea typeface="HG丸ｺﾞｼｯｸM-PRO" panose="020F0600000000000000" pitchFamily="50" charset="-128"/>
            </a:rPr>
            <a:t>継続していく</a:t>
          </a:r>
          <a:endParaRPr kumimoji="1" lang="ja-JP" altLang="en-US" sz="1600" b="0" dirty="0">
            <a:solidFill>
              <a:schemeClr val="tx1"/>
            </a:solidFill>
            <a:latin typeface="HG丸ｺﾞｼｯｸM-PRO" panose="020F0600000000000000" pitchFamily="50" charset="-128"/>
            <a:ea typeface="HG丸ｺﾞｼｯｸM-PRO" panose="020F0600000000000000" pitchFamily="50" charset="-128"/>
          </a:endParaRPr>
        </a:p>
      </dgm:t>
    </dgm:pt>
    <dgm:pt modelId="{FD788AC8-902F-44FA-A1E8-533A127CB58B}" type="parTrans" cxnId="{AE152EBD-640F-4AE2-A11B-A0E39BD25AB7}">
      <dgm:prSet/>
      <dgm:spPr>
        <a:ln w="38100">
          <a:solidFill>
            <a:schemeClr val="bg1">
              <a:lumMod val="50000"/>
            </a:schemeClr>
          </a:solidFill>
        </a:ln>
      </dgm:spPr>
      <dgm:t>
        <a:bodyPr/>
        <a:lstStyle/>
        <a:p>
          <a:endParaRPr kumimoji="1" lang="ja-JP" altLang="en-US" b="0"/>
        </a:p>
      </dgm:t>
    </dgm:pt>
    <dgm:pt modelId="{D2C8A610-2C0D-4ADF-86D9-D616A425C571}" type="sibTrans" cxnId="{AE152EBD-640F-4AE2-A11B-A0E39BD25AB7}">
      <dgm:prSet/>
      <dgm:spPr/>
      <dgm:t>
        <a:bodyPr/>
        <a:lstStyle/>
        <a:p>
          <a:endParaRPr kumimoji="1" lang="ja-JP" altLang="en-US" b="0"/>
        </a:p>
      </dgm:t>
    </dgm:pt>
    <dgm:pt modelId="{C5DB9F05-5BF2-4724-A21F-5FBB1ED7DFAE}">
      <dgm:prSet custT="1"/>
      <dgm:spPr>
        <a:solidFill>
          <a:schemeClr val="bg1">
            <a:lumMod val="85000"/>
          </a:schemeClr>
        </a:solidFill>
        <a:ln w="38100">
          <a:noFill/>
        </a:ln>
      </dgm:spPr>
      <dgm:t>
        <a:bodyPr/>
        <a:lstStyle/>
        <a:p>
          <a:r>
            <a:rPr kumimoji="1" lang="ja-JP" altLang="en-US" sz="1600" b="0" dirty="0" smtClean="0">
              <a:solidFill>
                <a:schemeClr val="tx1"/>
              </a:solidFill>
              <a:latin typeface="HG丸ｺﾞｼｯｸM-PRO" panose="020F0600000000000000" pitchFamily="50" charset="-128"/>
              <a:ea typeface="HG丸ｺﾞｼｯｸM-PRO" panose="020F0600000000000000" pitchFamily="50" charset="-128"/>
            </a:rPr>
            <a:t>定期的な検診を継続していく</a:t>
          </a:r>
          <a:endParaRPr kumimoji="1" lang="ja-JP" altLang="en-US" sz="1600" b="0" dirty="0">
            <a:solidFill>
              <a:schemeClr val="tx1"/>
            </a:solidFill>
            <a:latin typeface="HG丸ｺﾞｼｯｸM-PRO" panose="020F0600000000000000" pitchFamily="50" charset="-128"/>
            <a:ea typeface="HG丸ｺﾞｼｯｸM-PRO" panose="020F0600000000000000" pitchFamily="50" charset="-128"/>
          </a:endParaRPr>
        </a:p>
      </dgm:t>
    </dgm:pt>
    <dgm:pt modelId="{7977BAA3-DC63-4DA5-A79C-B8296DFD3981}" type="parTrans" cxnId="{332E5B25-0997-46AD-B07D-2033C0E8D480}">
      <dgm:prSet/>
      <dgm:spPr>
        <a:ln w="38100">
          <a:solidFill>
            <a:schemeClr val="bg1">
              <a:lumMod val="50000"/>
            </a:schemeClr>
          </a:solidFill>
        </a:ln>
      </dgm:spPr>
      <dgm:t>
        <a:bodyPr/>
        <a:lstStyle/>
        <a:p>
          <a:endParaRPr kumimoji="1" lang="ja-JP" altLang="en-US" b="0"/>
        </a:p>
      </dgm:t>
    </dgm:pt>
    <dgm:pt modelId="{B5C62A46-76C7-4085-9AA4-963BD322F74C}" type="sibTrans" cxnId="{332E5B25-0997-46AD-B07D-2033C0E8D480}">
      <dgm:prSet/>
      <dgm:spPr/>
      <dgm:t>
        <a:bodyPr/>
        <a:lstStyle/>
        <a:p>
          <a:endParaRPr kumimoji="1" lang="ja-JP" altLang="en-US" b="0"/>
        </a:p>
      </dgm:t>
    </dgm:pt>
    <dgm:pt modelId="{775222DB-2963-4F1E-8949-D78D82BCF5FB}">
      <dgm:prSet custT="1"/>
      <dgm:spPr>
        <a:solidFill>
          <a:schemeClr val="bg1">
            <a:lumMod val="85000"/>
          </a:schemeClr>
        </a:solidFill>
        <a:ln w="38100">
          <a:noFill/>
        </a:ln>
      </dgm:spPr>
      <dgm:t>
        <a:bodyPr/>
        <a:lstStyle/>
        <a:p>
          <a:r>
            <a:rPr kumimoji="1" lang="en-US" altLang="ja-JP" sz="1600" b="0" dirty="0" smtClean="0">
              <a:solidFill>
                <a:schemeClr val="tx1"/>
              </a:solidFill>
              <a:latin typeface="HG丸ｺﾞｼｯｸM-PRO" panose="020F0600000000000000" pitchFamily="50" charset="-128"/>
              <a:ea typeface="HG丸ｺﾞｼｯｸM-PRO" panose="020F0600000000000000" pitchFamily="50" charset="-128"/>
            </a:rPr>
            <a:t>MEN</a:t>
          </a:r>
          <a:r>
            <a:rPr kumimoji="1" lang="ja-JP" altLang="en-US" sz="1600" b="0" dirty="0" smtClean="0">
              <a:solidFill>
                <a:schemeClr val="tx1"/>
              </a:solidFill>
              <a:latin typeface="HG丸ｺﾞｼｯｸM-PRO" panose="020F0600000000000000" pitchFamily="50" charset="-128"/>
              <a:ea typeface="HG丸ｺﾞｼｯｸM-PRO" panose="020F0600000000000000" pitchFamily="50" charset="-128"/>
            </a:rPr>
            <a:t>２の</a:t>
          </a:r>
          <a:r>
            <a:rPr kumimoji="1" lang="ja-JP" altLang="en-US" sz="1600" b="0" dirty="0" smtClean="0">
              <a:solidFill>
                <a:schemeClr val="tx1"/>
              </a:solidFill>
              <a:latin typeface="HG丸ｺﾞｼｯｸM-PRO" panose="020F0600000000000000" pitchFamily="50" charset="-128"/>
              <a:ea typeface="HG丸ｺﾞｼｯｸM-PRO" panose="020F0600000000000000" pitchFamily="50" charset="-128"/>
            </a:rPr>
            <a:t>変化による腫瘍の心配はなくなる</a:t>
          </a:r>
          <a:endParaRPr kumimoji="1" lang="ja-JP" altLang="en-US" sz="1600" b="0" dirty="0">
            <a:solidFill>
              <a:schemeClr val="tx1"/>
            </a:solidFill>
            <a:latin typeface="HG丸ｺﾞｼｯｸM-PRO" panose="020F0600000000000000" pitchFamily="50" charset="-128"/>
            <a:ea typeface="HG丸ｺﾞｼｯｸM-PRO" panose="020F0600000000000000" pitchFamily="50" charset="-128"/>
          </a:endParaRPr>
        </a:p>
      </dgm:t>
    </dgm:pt>
    <dgm:pt modelId="{63382000-E5B4-4962-9963-817FA1459B13}" type="parTrans" cxnId="{CA9CB5D0-E462-4F5E-9B34-B38C4A60C481}">
      <dgm:prSet/>
      <dgm:spPr>
        <a:ln w="38100">
          <a:solidFill>
            <a:schemeClr val="bg1">
              <a:lumMod val="50000"/>
            </a:schemeClr>
          </a:solidFill>
        </a:ln>
      </dgm:spPr>
      <dgm:t>
        <a:bodyPr/>
        <a:lstStyle/>
        <a:p>
          <a:endParaRPr kumimoji="1" lang="ja-JP" altLang="en-US" b="0"/>
        </a:p>
      </dgm:t>
    </dgm:pt>
    <dgm:pt modelId="{F4A2BD93-7C57-4E0D-93F6-3B3F97D11D07}" type="sibTrans" cxnId="{CA9CB5D0-E462-4F5E-9B34-B38C4A60C481}">
      <dgm:prSet/>
      <dgm:spPr/>
      <dgm:t>
        <a:bodyPr/>
        <a:lstStyle/>
        <a:p>
          <a:endParaRPr kumimoji="1" lang="ja-JP" altLang="en-US" b="0"/>
        </a:p>
      </dgm:t>
    </dgm:pt>
    <dgm:pt modelId="{2A57FC55-0034-42ED-8EF1-95FD91508004}" type="pres">
      <dgm:prSet presAssocID="{3E9F5CB5-0D46-4148-BE78-8EA56BD9E970}" presName="diagram" presStyleCnt="0">
        <dgm:presLayoutVars>
          <dgm:chPref val="1"/>
          <dgm:dir/>
          <dgm:animOne val="branch"/>
          <dgm:animLvl val="lvl"/>
          <dgm:resizeHandles val="exact"/>
        </dgm:presLayoutVars>
      </dgm:prSet>
      <dgm:spPr/>
      <dgm:t>
        <a:bodyPr/>
        <a:lstStyle/>
        <a:p>
          <a:endParaRPr kumimoji="1" lang="ja-JP" altLang="en-US"/>
        </a:p>
      </dgm:t>
    </dgm:pt>
    <dgm:pt modelId="{6D2F2E17-36FE-40AB-A3D0-14DE68D697F6}" type="pres">
      <dgm:prSet presAssocID="{ADBAB16B-143D-4472-A4FF-F62E7613E2AA}" presName="root1" presStyleCnt="0"/>
      <dgm:spPr/>
      <dgm:t>
        <a:bodyPr/>
        <a:lstStyle/>
        <a:p>
          <a:endParaRPr kumimoji="1" lang="ja-JP" altLang="en-US"/>
        </a:p>
      </dgm:t>
    </dgm:pt>
    <dgm:pt modelId="{312ACEF2-0980-4870-8D49-9282A6F803EB}" type="pres">
      <dgm:prSet presAssocID="{ADBAB16B-143D-4472-A4FF-F62E7613E2AA}" presName="LevelOneTextNode" presStyleLbl="node0" presStyleIdx="0" presStyleCnt="1" custScaleX="76595" custScaleY="410007" custLinFactNeighborX="-14781" custLinFactNeighborY="4624">
        <dgm:presLayoutVars>
          <dgm:chPref val="3"/>
        </dgm:presLayoutVars>
      </dgm:prSet>
      <dgm:spPr/>
      <dgm:t>
        <a:bodyPr/>
        <a:lstStyle/>
        <a:p>
          <a:endParaRPr kumimoji="1" lang="ja-JP" altLang="en-US"/>
        </a:p>
      </dgm:t>
    </dgm:pt>
    <dgm:pt modelId="{0C63BED4-A7E9-4B96-B00F-549FB96866A7}" type="pres">
      <dgm:prSet presAssocID="{ADBAB16B-143D-4472-A4FF-F62E7613E2AA}" presName="level2hierChild" presStyleCnt="0"/>
      <dgm:spPr/>
      <dgm:t>
        <a:bodyPr/>
        <a:lstStyle/>
        <a:p>
          <a:endParaRPr kumimoji="1" lang="ja-JP" altLang="en-US"/>
        </a:p>
      </dgm:t>
    </dgm:pt>
    <dgm:pt modelId="{93789A31-A6CB-4058-9EB7-3266178FFF40}" type="pres">
      <dgm:prSet presAssocID="{65A15D89-60C0-4FF8-9B2E-2CBEC159818A}" presName="conn2-1" presStyleLbl="parChTrans1D2" presStyleIdx="0" presStyleCnt="2"/>
      <dgm:spPr/>
      <dgm:t>
        <a:bodyPr/>
        <a:lstStyle/>
        <a:p>
          <a:endParaRPr kumimoji="1" lang="ja-JP" altLang="en-US"/>
        </a:p>
      </dgm:t>
    </dgm:pt>
    <dgm:pt modelId="{F28D2055-B96C-4522-AEFD-2393C6E62B42}" type="pres">
      <dgm:prSet presAssocID="{65A15D89-60C0-4FF8-9B2E-2CBEC159818A}" presName="connTx" presStyleLbl="parChTrans1D2" presStyleIdx="0" presStyleCnt="2"/>
      <dgm:spPr/>
      <dgm:t>
        <a:bodyPr/>
        <a:lstStyle/>
        <a:p>
          <a:endParaRPr kumimoji="1" lang="ja-JP" altLang="en-US"/>
        </a:p>
      </dgm:t>
    </dgm:pt>
    <dgm:pt modelId="{89226D5F-A9CA-44CE-98B8-9985A57D3B9E}" type="pres">
      <dgm:prSet presAssocID="{44490EA4-CCD3-4F42-8A03-4E610D64379C}" presName="root2" presStyleCnt="0"/>
      <dgm:spPr/>
      <dgm:t>
        <a:bodyPr/>
        <a:lstStyle/>
        <a:p>
          <a:endParaRPr kumimoji="1" lang="ja-JP" altLang="en-US"/>
        </a:p>
      </dgm:t>
    </dgm:pt>
    <dgm:pt modelId="{7578EE18-7E3B-40C0-BD05-86CEF139DAC8}" type="pres">
      <dgm:prSet presAssocID="{44490EA4-CCD3-4F42-8A03-4E610D64379C}" presName="LevelTwoTextNode" presStyleLbl="node2" presStyleIdx="0" presStyleCnt="2" custScaleX="110470" custScaleY="167392" custLinFactY="100000" custLinFactNeighborX="1063" custLinFactNeighborY="155940">
        <dgm:presLayoutVars>
          <dgm:chPref val="3"/>
        </dgm:presLayoutVars>
      </dgm:prSet>
      <dgm:spPr/>
      <dgm:t>
        <a:bodyPr/>
        <a:lstStyle/>
        <a:p>
          <a:endParaRPr kumimoji="1" lang="ja-JP" altLang="en-US"/>
        </a:p>
      </dgm:t>
    </dgm:pt>
    <dgm:pt modelId="{C37A4D07-058B-434D-8DC0-8D25EDC3A3C0}" type="pres">
      <dgm:prSet presAssocID="{44490EA4-CCD3-4F42-8A03-4E610D64379C}" presName="level3hierChild" presStyleCnt="0"/>
      <dgm:spPr/>
      <dgm:t>
        <a:bodyPr/>
        <a:lstStyle/>
        <a:p>
          <a:endParaRPr kumimoji="1" lang="ja-JP" altLang="en-US"/>
        </a:p>
      </dgm:t>
    </dgm:pt>
    <dgm:pt modelId="{4B6E4917-7BA3-4DB0-90D3-4B5A63E05E62}" type="pres">
      <dgm:prSet presAssocID="{CA4DDF2F-828A-415E-96BF-6E91371667C3}" presName="conn2-1" presStyleLbl="parChTrans1D3" presStyleIdx="0" presStyleCnt="3"/>
      <dgm:spPr/>
      <dgm:t>
        <a:bodyPr/>
        <a:lstStyle/>
        <a:p>
          <a:endParaRPr kumimoji="1" lang="ja-JP" altLang="en-US"/>
        </a:p>
      </dgm:t>
    </dgm:pt>
    <dgm:pt modelId="{A6C440BB-BD08-4655-8579-95E83EFBAB6B}" type="pres">
      <dgm:prSet presAssocID="{CA4DDF2F-828A-415E-96BF-6E91371667C3}" presName="connTx" presStyleLbl="parChTrans1D3" presStyleIdx="0" presStyleCnt="3"/>
      <dgm:spPr/>
      <dgm:t>
        <a:bodyPr/>
        <a:lstStyle/>
        <a:p>
          <a:endParaRPr kumimoji="1" lang="ja-JP" altLang="en-US"/>
        </a:p>
      </dgm:t>
    </dgm:pt>
    <dgm:pt modelId="{A15CD28A-A0E2-49EE-B78E-ED1DBD5AA645}" type="pres">
      <dgm:prSet presAssocID="{BC2945D1-666B-409E-B24C-392E7466AD98}" presName="root2" presStyleCnt="0"/>
      <dgm:spPr/>
    </dgm:pt>
    <dgm:pt modelId="{AD173215-1E16-4C51-82FD-F419BB132DDE}" type="pres">
      <dgm:prSet presAssocID="{BC2945D1-666B-409E-B24C-392E7466AD98}" presName="LevelTwoTextNode" presStyleLbl="node3" presStyleIdx="0" presStyleCnt="3" custScaleX="148880" custScaleY="113118" custLinFactY="100000" custLinFactNeighborX="-4035" custLinFactNeighborY="157211">
        <dgm:presLayoutVars>
          <dgm:chPref val="3"/>
        </dgm:presLayoutVars>
      </dgm:prSet>
      <dgm:spPr/>
      <dgm:t>
        <a:bodyPr/>
        <a:lstStyle/>
        <a:p>
          <a:endParaRPr kumimoji="1" lang="ja-JP" altLang="en-US"/>
        </a:p>
      </dgm:t>
    </dgm:pt>
    <dgm:pt modelId="{A954B726-853D-4021-8AC6-4A1E26541BDC}" type="pres">
      <dgm:prSet presAssocID="{BC2945D1-666B-409E-B24C-392E7466AD98}" presName="level3hierChild" presStyleCnt="0"/>
      <dgm:spPr/>
    </dgm:pt>
    <dgm:pt modelId="{BA2CBD09-FCF7-4948-B415-D869D196C84D}" type="pres">
      <dgm:prSet presAssocID="{FD788AC8-902F-44FA-A1E8-533A127CB58B}" presName="conn2-1" presStyleLbl="parChTrans1D4" presStyleIdx="0" presStyleCnt="3"/>
      <dgm:spPr/>
      <dgm:t>
        <a:bodyPr/>
        <a:lstStyle/>
        <a:p>
          <a:endParaRPr kumimoji="1" lang="ja-JP" altLang="en-US"/>
        </a:p>
      </dgm:t>
    </dgm:pt>
    <dgm:pt modelId="{1A7299D4-53ED-451F-A6F5-F7A32AF6687D}" type="pres">
      <dgm:prSet presAssocID="{FD788AC8-902F-44FA-A1E8-533A127CB58B}" presName="connTx" presStyleLbl="parChTrans1D4" presStyleIdx="0" presStyleCnt="3"/>
      <dgm:spPr/>
      <dgm:t>
        <a:bodyPr/>
        <a:lstStyle/>
        <a:p>
          <a:endParaRPr kumimoji="1" lang="ja-JP" altLang="en-US"/>
        </a:p>
      </dgm:t>
    </dgm:pt>
    <dgm:pt modelId="{DB8C3361-2C7B-46D4-AB53-E240E105FAAD}" type="pres">
      <dgm:prSet presAssocID="{AA79BD67-FA31-4594-A647-169662DA4429}" presName="root2" presStyleCnt="0"/>
      <dgm:spPr/>
    </dgm:pt>
    <dgm:pt modelId="{B20C1AF9-DEF1-41AC-B531-7400F1C7CC8E}" type="pres">
      <dgm:prSet presAssocID="{AA79BD67-FA31-4594-A647-169662DA4429}" presName="LevelTwoTextNode" presStyleLbl="node4" presStyleIdx="0" presStyleCnt="3" custScaleX="118589" custLinFactY="100000" custLinFactNeighborX="-4642" custLinFactNeighborY="158102">
        <dgm:presLayoutVars>
          <dgm:chPref val="3"/>
        </dgm:presLayoutVars>
      </dgm:prSet>
      <dgm:spPr/>
      <dgm:t>
        <a:bodyPr/>
        <a:lstStyle/>
        <a:p>
          <a:endParaRPr kumimoji="1" lang="ja-JP" altLang="en-US"/>
        </a:p>
      </dgm:t>
    </dgm:pt>
    <dgm:pt modelId="{D01B234C-905A-4993-8F7C-3CEEDE2220D7}" type="pres">
      <dgm:prSet presAssocID="{AA79BD67-FA31-4594-A647-169662DA4429}" presName="level3hierChild" presStyleCnt="0"/>
      <dgm:spPr/>
    </dgm:pt>
    <dgm:pt modelId="{3B5438B3-47DA-4CCF-A794-09918CD6EFF8}" type="pres">
      <dgm:prSet presAssocID="{7660570D-6560-48C8-9FBA-F484A9B84A7A}" presName="conn2-1" presStyleLbl="parChTrans1D2" presStyleIdx="1" presStyleCnt="2"/>
      <dgm:spPr/>
      <dgm:t>
        <a:bodyPr/>
        <a:lstStyle/>
        <a:p>
          <a:endParaRPr kumimoji="1" lang="ja-JP" altLang="en-US"/>
        </a:p>
      </dgm:t>
    </dgm:pt>
    <dgm:pt modelId="{DB9DEFBB-CE6E-4CA8-AA9B-AF9FB8C8A723}" type="pres">
      <dgm:prSet presAssocID="{7660570D-6560-48C8-9FBA-F484A9B84A7A}" presName="connTx" presStyleLbl="parChTrans1D2" presStyleIdx="1" presStyleCnt="2"/>
      <dgm:spPr/>
      <dgm:t>
        <a:bodyPr/>
        <a:lstStyle/>
        <a:p>
          <a:endParaRPr kumimoji="1" lang="ja-JP" altLang="en-US"/>
        </a:p>
      </dgm:t>
    </dgm:pt>
    <dgm:pt modelId="{C290556A-7B15-4D73-8C64-7A7AE55F31C4}" type="pres">
      <dgm:prSet presAssocID="{D07D81EC-2B86-4BAA-8A91-87D203746107}" presName="root2" presStyleCnt="0"/>
      <dgm:spPr/>
      <dgm:t>
        <a:bodyPr/>
        <a:lstStyle/>
        <a:p>
          <a:endParaRPr kumimoji="1" lang="ja-JP" altLang="en-US"/>
        </a:p>
      </dgm:t>
    </dgm:pt>
    <dgm:pt modelId="{05CC9219-4CA8-402C-90C4-3C066E1AB2D3}" type="pres">
      <dgm:prSet presAssocID="{D07D81EC-2B86-4BAA-8A91-87D203746107}" presName="LevelTwoTextNode" presStyleLbl="node2" presStyleIdx="1" presStyleCnt="2" custScaleX="110234" custScaleY="167587" custLinFactY="-82021" custLinFactNeighborX="2433" custLinFactNeighborY="-100000">
        <dgm:presLayoutVars>
          <dgm:chPref val="3"/>
        </dgm:presLayoutVars>
      </dgm:prSet>
      <dgm:spPr/>
      <dgm:t>
        <a:bodyPr/>
        <a:lstStyle/>
        <a:p>
          <a:endParaRPr kumimoji="1" lang="ja-JP" altLang="en-US"/>
        </a:p>
      </dgm:t>
    </dgm:pt>
    <dgm:pt modelId="{CAEB207F-7DAD-4548-9520-EED7DB816E1C}" type="pres">
      <dgm:prSet presAssocID="{D07D81EC-2B86-4BAA-8A91-87D203746107}" presName="level3hierChild" presStyleCnt="0"/>
      <dgm:spPr/>
      <dgm:t>
        <a:bodyPr/>
        <a:lstStyle/>
        <a:p>
          <a:endParaRPr kumimoji="1" lang="ja-JP" altLang="en-US"/>
        </a:p>
      </dgm:t>
    </dgm:pt>
    <dgm:pt modelId="{7719B281-BCA9-49F8-999F-5FCBD301B966}" type="pres">
      <dgm:prSet presAssocID="{54A8CAE5-51B7-44F7-8D00-071C33EA253A}" presName="conn2-1" presStyleLbl="parChTrans1D3" presStyleIdx="1" presStyleCnt="3"/>
      <dgm:spPr/>
      <dgm:t>
        <a:bodyPr/>
        <a:lstStyle/>
        <a:p>
          <a:endParaRPr kumimoji="1" lang="ja-JP" altLang="en-US"/>
        </a:p>
      </dgm:t>
    </dgm:pt>
    <dgm:pt modelId="{54A126FD-921F-425F-996A-718FADE85F94}" type="pres">
      <dgm:prSet presAssocID="{54A8CAE5-51B7-44F7-8D00-071C33EA253A}" presName="connTx" presStyleLbl="parChTrans1D3" presStyleIdx="1" presStyleCnt="3"/>
      <dgm:spPr/>
      <dgm:t>
        <a:bodyPr/>
        <a:lstStyle/>
        <a:p>
          <a:endParaRPr kumimoji="1" lang="ja-JP" altLang="en-US"/>
        </a:p>
      </dgm:t>
    </dgm:pt>
    <dgm:pt modelId="{854A262C-1E19-4710-A110-D5C20EDA7FED}" type="pres">
      <dgm:prSet presAssocID="{8E834C2F-AAF3-4230-A956-FA61ED670A51}" presName="root2" presStyleCnt="0"/>
      <dgm:spPr/>
      <dgm:t>
        <a:bodyPr/>
        <a:lstStyle/>
        <a:p>
          <a:endParaRPr kumimoji="1" lang="ja-JP" altLang="en-US"/>
        </a:p>
      </dgm:t>
    </dgm:pt>
    <dgm:pt modelId="{24F7E50B-E64A-4501-B068-2C99CB6B1EA9}" type="pres">
      <dgm:prSet presAssocID="{8E834C2F-AAF3-4230-A956-FA61ED670A51}" presName="LevelTwoTextNode" presStyleLbl="node3" presStyleIdx="1" presStyleCnt="3" custScaleX="142731" custScaleY="138492" custLinFactY="-76226" custLinFactNeighborX="-5410" custLinFactNeighborY="-100000">
        <dgm:presLayoutVars>
          <dgm:chPref val="3"/>
        </dgm:presLayoutVars>
      </dgm:prSet>
      <dgm:spPr/>
      <dgm:t>
        <a:bodyPr/>
        <a:lstStyle/>
        <a:p>
          <a:endParaRPr kumimoji="1" lang="ja-JP" altLang="en-US"/>
        </a:p>
      </dgm:t>
    </dgm:pt>
    <dgm:pt modelId="{7BF831BF-ADBC-4B08-AC67-8228570311F1}" type="pres">
      <dgm:prSet presAssocID="{8E834C2F-AAF3-4230-A956-FA61ED670A51}" presName="level3hierChild" presStyleCnt="0"/>
      <dgm:spPr/>
      <dgm:t>
        <a:bodyPr/>
        <a:lstStyle/>
        <a:p>
          <a:endParaRPr kumimoji="1" lang="ja-JP" altLang="en-US"/>
        </a:p>
      </dgm:t>
    </dgm:pt>
    <dgm:pt modelId="{560C51D0-1698-4DBF-8D25-56F5331C3439}" type="pres">
      <dgm:prSet presAssocID="{7977BAA3-DC63-4DA5-A79C-B8296DFD3981}" presName="conn2-1" presStyleLbl="parChTrans1D4" presStyleIdx="1" presStyleCnt="3"/>
      <dgm:spPr/>
      <dgm:t>
        <a:bodyPr/>
        <a:lstStyle/>
        <a:p>
          <a:endParaRPr kumimoji="1" lang="ja-JP" altLang="en-US"/>
        </a:p>
      </dgm:t>
    </dgm:pt>
    <dgm:pt modelId="{0921D6EC-1D1E-4E7B-B0DA-8C04BC7B30AD}" type="pres">
      <dgm:prSet presAssocID="{7977BAA3-DC63-4DA5-A79C-B8296DFD3981}" presName="connTx" presStyleLbl="parChTrans1D4" presStyleIdx="1" presStyleCnt="3"/>
      <dgm:spPr/>
      <dgm:t>
        <a:bodyPr/>
        <a:lstStyle/>
        <a:p>
          <a:endParaRPr kumimoji="1" lang="ja-JP" altLang="en-US"/>
        </a:p>
      </dgm:t>
    </dgm:pt>
    <dgm:pt modelId="{08C3653E-CC28-4E0B-B779-31E4FB49A727}" type="pres">
      <dgm:prSet presAssocID="{C5DB9F05-5BF2-4724-A21F-5FBB1ED7DFAE}" presName="root2" presStyleCnt="0"/>
      <dgm:spPr/>
    </dgm:pt>
    <dgm:pt modelId="{3A3AFF8C-CBD1-4A7E-9C4F-3950A3563501}" type="pres">
      <dgm:prSet presAssocID="{C5DB9F05-5BF2-4724-A21F-5FBB1ED7DFAE}" presName="LevelTwoTextNode" presStyleLbl="node4" presStyleIdx="1" presStyleCnt="3" custScaleX="132300" custLinFactY="-74721" custLinFactNeighborX="-3714" custLinFactNeighborY="-100000">
        <dgm:presLayoutVars>
          <dgm:chPref val="3"/>
        </dgm:presLayoutVars>
      </dgm:prSet>
      <dgm:spPr/>
      <dgm:t>
        <a:bodyPr/>
        <a:lstStyle/>
        <a:p>
          <a:endParaRPr kumimoji="1" lang="ja-JP" altLang="en-US"/>
        </a:p>
      </dgm:t>
    </dgm:pt>
    <dgm:pt modelId="{F5BA00BF-C1CC-456F-BE0C-F314433C9A90}" type="pres">
      <dgm:prSet presAssocID="{C5DB9F05-5BF2-4724-A21F-5FBB1ED7DFAE}" presName="level3hierChild" presStyleCnt="0"/>
      <dgm:spPr/>
    </dgm:pt>
    <dgm:pt modelId="{C8FF734D-1390-4A93-AFFE-DB55F5D38F41}" type="pres">
      <dgm:prSet presAssocID="{9970F534-CA8E-4E4F-AB4F-954BA460137E}" presName="conn2-1" presStyleLbl="parChTrans1D3" presStyleIdx="2" presStyleCnt="3"/>
      <dgm:spPr/>
      <dgm:t>
        <a:bodyPr/>
        <a:lstStyle/>
        <a:p>
          <a:endParaRPr kumimoji="1" lang="ja-JP" altLang="en-US"/>
        </a:p>
      </dgm:t>
    </dgm:pt>
    <dgm:pt modelId="{5B4184B9-52BC-4C1E-82D4-E1A7C1559D5C}" type="pres">
      <dgm:prSet presAssocID="{9970F534-CA8E-4E4F-AB4F-954BA460137E}" presName="connTx" presStyleLbl="parChTrans1D3" presStyleIdx="2" presStyleCnt="3"/>
      <dgm:spPr/>
      <dgm:t>
        <a:bodyPr/>
        <a:lstStyle/>
        <a:p>
          <a:endParaRPr kumimoji="1" lang="ja-JP" altLang="en-US"/>
        </a:p>
      </dgm:t>
    </dgm:pt>
    <dgm:pt modelId="{EF584C6B-27A3-4820-A6A5-8C4996C7D2B5}" type="pres">
      <dgm:prSet presAssocID="{48C2E9F3-3616-4BF7-B02C-08C7EFEEB96A}" presName="root2" presStyleCnt="0"/>
      <dgm:spPr/>
      <dgm:t>
        <a:bodyPr/>
        <a:lstStyle/>
        <a:p>
          <a:endParaRPr kumimoji="1" lang="ja-JP" altLang="en-US"/>
        </a:p>
      </dgm:t>
    </dgm:pt>
    <dgm:pt modelId="{82A9E5A4-9307-40AF-93B8-0E6A1FA3CF50}" type="pres">
      <dgm:prSet presAssocID="{48C2E9F3-3616-4BF7-B02C-08C7EFEEB96A}" presName="LevelTwoTextNode" presStyleLbl="node3" presStyleIdx="2" presStyleCnt="3" custScaleX="156590" custScaleY="134000" custLinFactY="-66668" custLinFactNeighborX="-6086" custLinFactNeighborY="-100000">
        <dgm:presLayoutVars>
          <dgm:chPref val="3"/>
        </dgm:presLayoutVars>
      </dgm:prSet>
      <dgm:spPr/>
      <dgm:t>
        <a:bodyPr/>
        <a:lstStyle/>
        <a:p>
          <a:endParaRPr kumimoji="1" lang="ja-JP" altLang="en-US"/>
        </a:p>
      </dgm:t>
    </dgm:pt>
    <dgm:pt modelId="{636F8238-E552-446B-AF18-5E3CC76C07FC}" type="pres">
      <dgm:prSet presAssocID="{48C2E9F3-3616-4BF7-B02C-08C7EFEEB96A}" presName="level3hierChild" presStyleCnt="0"/>
      <dgm:spPr/>
      <dgm:t>
        <a:bodyPr/>
        <a:lstStyle/>
        <a:p>
          <a:endParaRPr kumimoji="1" lang="ja-JP" altLang="en-US"/>
        </a:p>
      </dgm:t>
    </dgm:pt>
    <dgm:pt modelId="{D88E81FB-B3AB-4A43-A31A-C92914C71785}" type="pres">
      <dgm:prSet presAssocID="{63382000-E5B4-4962-9963-817FA1459B13}" presName="conn2-1" presStyleLbl="parChTrans1D4" presStyleIdx="2" presStyleCnt="3"/>
      <dgm:spPr/>
      <dgm:t>
        <a:bodyPr/>
        <a:lstStyle/>
        <a:p>
          <a:endParaRPr kumimoji="1" lang="ja-JP" altLang="en-US"/>
        </a:p>
      </dgm:t>
    </dgm:pt>
    <dgm:pt modelId="{4239B268-72EE-49F2-AFA4-968540287203}" type="pres">
      <dgm:prSet presAssocID="{63382000-E5B4-4962-9963-817FA1459B13}" presName="connTx" presStyleLbl="parChTrans1D4" presStyleIdx="2" presStyleCnt="3"/>
      <dgm:spPr/>
      <dgm:t>
        <a:bodyPr/>
        <a:lstStyle/>
        <a:p>
          <a:endParaRPr kumimoji="1" lang="ja-JP" altLang="en-US"/>
        </a:p>
      </dgm:t>
    </dgm:pt>
    <dgm:pt modelId="{E0E47891-D0D5-4B32-9DAF-7E0779DA3739}" type="pres">
      <dgm:prSet presAssocID="{775222DB-2963-4F1E-8949-D78D82BCF5FB}" presName="root2" presStyleCnt="0"/>
      <dgm:spPr/>
    </dgm:pt>
    <dgm:pt modelId="{DB8FBD7E-E9DC-47B0-92F1-8E934D85F375}" type="pres">
      <dgm:prSet presAssocID="{775222DB-2963-4F1E-8949-D78D82BCF5FB}" presName="LevelTwoTextNode" presStyleLbl="node4" presStyleIdx="2" presStyleCnt="3" custScaleX="115848" custLinFactY="-61546" custLinFactNeighborX="-3714" custLinFactNeighborY="-100000">
        <dgm:presLayoutVars>
          <dgm:chPref val="3"/>
        </dgm:presLayoutVars>
      </dgm:prSet>
      <dgm:spPr/>
      <dgm:t>
        <a:bodyPr/>
        <a:lstStyle/>
        <a:p>
          <a:endParaRPr kumimoji="1" lang="ja-JP" altLang="en-US"/>
        </a:p>
      </dgm:t>
    </dgm:pt>
    <dgm:pt modelId="{02EACBE3-1AC2-4301-82B2-ED78B216E819}" type="pres">
      <dgm:prSet presAssocID="{775222DB-2963-4F1E-8949-D78D82BCF5FB}" presName="level3hierChild" presStyleCnt="0"/>
      <dgm:spPr/>
    </dgm:pt>
  </dgm:ptLst>
  <dgm:cxnLst>
    <dgm:cxn modelId="{9EEEDB2F-F8F6-44F5-BDDE-2BDAF65BBBDD}" type="presOf" srcId="{CA4DDF2F-828A-415E-96BF-6E91371667C3}" destId="{4B6E4917-7BA3-4DB0-90D3-4B5A63E05E62}" srcOrd="0" destOrd="0" presId="urn:microsoft.com/office/officeart/2005/8/layout/hierarchy2"/>
    <dgm:cxn modelId="{20841031-3BCB-4F18-97F2-6F63BF6E19BE}" type="presOf" srcId="{54A8CAE5-51B7-44F7-8D00-071C33EA253A}" destId="{7719B281-BCA9-49F8-999F-5FCBD301B966}" srcOrd="0" destOrd="0" presId="urn:microsoft.com/office/officeart/2005/8/layout/hierarchy2"/>
    <dgm:cxn modelId="{9A708F80-8F8B-46E5-B8EA-A8062A160F4D}" type="presOf" srcId="{63382000-E5B4-4962-9963-817FA1459B13}" destId="{D88E81FB-B3AB-4A43-A31A-C92914C71785}" srcOrd="0" destOrd="0" presId="urn:microsoft.com/office/officeart/2005/8/layout/hierarchy2"/>
    <dgm:cxn modelId="{AF491887-53E4-4E5B-A158-1F004937FA0B}" type="presOf" srcId="{7977BAA3-DC63-4DA5-A79C-B8296DFD3981}" destId="{560C51D0-1698-4DBF-8D25-56F5331C3439}" srcOrd="0" destOrd="0" presId="urn:microsoft.com/office/officeart/2005/8/layout/hierarchy2"/>
    <dgm:cxn modelId="{8F37EB27-F6A2-49FC-94A5-1ED144203905}" type="presOf" srcId="{65A15D89-60C0-4FF8-9B2E-2CBEC159818A}" destId="{F28D2055-B96C-4522-AEFD-2393C6E62B42}" srcOrd="1" destOrd="0" presId="urn:microsoft.com/office/officeart/2005/8/layout/hierarchy2"/>
    <dgm:cxn modelId="{787CD8BE-D957-4A2D-A187-B76A8BF5DC39}" type="presOf" srcId="{48C2E9F3-3616-4BF7-B02C-08C7EFEEB96A}" destId="{82A9E5A4-9307-40AF-93B8-0E6A1FA3CF50}" srcOrd="0" destOrd="0" presId="urn:microsoft.com/office/officeart/2005/8/layout/hierarchy2"/>
    <dgm:cxn modelId="{D6A7463B-82C5-4198-9F73-AB43C1F3405E}" type="presOf" srcId="{9970F534-CA8E-4E4F-AB4F-954BA460137E}" destId="{5B4184B9-52BC-4C1E-82D4-E1A7C1559D5C}" srcOrd="1" destOrd="0" presId="urn:microsoft.com/office/officeart/2005/8/layout/hierarchy2"/>
    <dgm:cxn modelId="{32A5DE25-A3FC-4A05-A824-99CF14045CB6}" type="presOf" srcId="{54A8CAE5-51B7-44F7-8D00-071C33EA253A}" destId="{54A126FD-921F-425F-996A-718FADE85F94}" srcOrd="1" destOrd="0" presId="urn:microsoft.com/office/officeart/2005/8/layout/hierarchy2"/>
    <dgm:cxn modelId="{7D664805-615B-455C-988C-843B4C658BD7}" type="presOf" srcId="{7660570D-6560-48C8-9FBA-F484A9B84A7A}" destId="{3B5438B3-47DA-4CCF-A794-09918CD6EFF8}" srcOrd="0" destOrd="0" presId="urn:microsoft.com/office/officeart/2005/8/layout/hierarchy2"/>
    <dgm:cxn modelId="{6699CDA5-F18E-4FF8-AA92-A38A86D6CEE9}" srcId="{ADBAB16B-143D-4472-A4FF-F62E7613E2AA}" destId="{44490EA4-CCD3-4F42-8A03-4E610D64379C}" srcOrd="0" destOrd="0" parTransId="{65A15D89-60C0-4FF8-9B2E-2CBEC159818A}" sibTransId="{BD2CC0D0-11E9-4110-8263-EBA6BEAEC268}"/>
    <dgm:cxn modelId="{83E8F828-72DB-4CBD-895D-33E4D4BEAACF}" type="presOf" srcId="{9970F534-CA8E-4E4F-AB4F-954BA460137E}" destId="{C8FF734D-1390-4A93-AFFE-DB55F5D38F41}" srcOrd="0" destOrd="0" presId="urn:microsoft.com/office/officeart/2005/8/layout/hierarchy2"/>
    <dgm:cxn modelId="{7DAAE31B-F7A3-4D82-9998-D75AF58AD00B}" type="presOf" srcId="{ADBAB16B-143D-4472-A4FF-F62E7613E2AA}" destId="{312ACEF2-0980-4870-8D49-9282A6F803EB}" srcOrd="0" destOrd="0" presId="urn:microsoft.com/office/officeart/2005/8/layout/hierarchy2"/>
    <dgm:cxn modelId="{63649FB2-ABAE-4503-8B87-E51D6EB0C881}" type="presOf" srcId="{C5DB9F05-5BF2-4724-A21F-5FBB1ED7DFAE}" destId="{3A3AFF8C-CBD1-4A7E-9C4F-3950A3563501}" srcOrd="0" destOrd="0" presId="urn:microsoft.com/office/officeart/2005/8/layout/hierarchy2"/>
    <dgm:cxn modelId="{332E5B25-0997-46AD-B07D-2033C0E8D480}" srcId="{8E834C2F-AAF3-4230-A956-FA61ED670A51}" destId="{C5DB9F05-5BF2-4724-A21F-5FBB1ED7DFAE}" srcOrd="0" destOrd="0" parTransId="{7977BAA3-DC63-4DA5-A79C-B8296DFD3981}" sibTransId="{B5C62A46-76C7-4085-9AA4-963BD322F74C}"/>
    <dgm:cxn modelId="{02E46BBD-05DF-4366-A352-06F952B6740A}" type="presOf" srcId="{FD788AC8-902F-44FA-A1E8-533A127CB58B}" destId="{1A7299D4-53ED-451F-A6F5-F7A32AF6687D}" srcOrd="1" destOrd="0" presId="urn:microsoft.com/office/officeart/2005/8/layout/hierarchy2"/>
    <dgm:cxn modelId="{A0B71BE2-740B-41B9-99A7-2EFB95007920}" type="presOf" srcId="{7660570D-6560-48C8-9FBA-F484A9B84A7A}" destId="{DB9DEFBB-CE6E-4CA8-AA9B-AF9FB8C8A723}" srcOrd="1" destOrd="0" presId="urn:microsoft.com/office/officeart/2005/8/layout/hierarchy2"/>
    <dgm:cxn modelId="{A95E1EA2-C116-45FD-B075-7A29B27D646C}" type="presOf" srcId="{44490EA4-CCD3-4F42-8A03-4E610D64379C}" destId="{7578EE18-7E3B-40C0-BD05-86CEF139DAC8}" srcOrd="0" destOrd="0" presId="urn:microsoft.com/office/officeart/2005/8/layout/hierarchy2"/>
    <dgm:cxn modelId="{AE152EBD-640F-4AE2-A11B-A0E39BD25AB7}" srcId="{BC2945D1-666B-409E-B24C-392E7466AD98}" destId="{AA79BD67-FA31-4594-A647-169662DA4429}" srcOrd="0" destOrd="0" parTransId="{FD788AC8-902F-44FA-A1E8-533A127CB58B}" sibTransId="{D2C8A610-2C0D-4ADF-86D9-D616A425C571}"/>
    <dgm:cxn modelId="{445BD989-2729-406D-917A-51261F05216A}" srcId="{44490EA4-CCD3-4F42-8A03-4E610D64379C}" destId="{BC2945D1-666B-409E-B24C-392E7466AD98}" srcOrd="0" destOrd="0" parTransId="{CA4DDF2F-828A-415E-96BF-6E91371667C3}" sibTransId="{5A98ADEC-1AF4-4860-80B3-F35B1DAE3427}"/>
    <dgm:cxn modelId="{FF4CEE9A-9CFE-40EB-ACC6-1A565207228D}" type="presOf" srcId="{775222DB-2963-4F1E-8949-D78D82BCF5FB}" destId="{DB8FBD7E-E9DC-47B0-92F1-8E934D85F375}" srcOrd="0" destOrd="0" presId="urn:microsoft.com/office/officeart/2005/8/layout/hierarchy2"/>
    <dgm:cxn modelId="{9DC19770-684D-4C22-98A6-D7571D8EEE0E}" type="presOf" srcId="{CA4DDF2F-828A-415E-96BF-6E91371667C3}" destId="{A6C440BB-BD08-4655-8579-95E83EFBAB6B}" srcOrd="1" destOrd="0" presId="urn:microsoft.com/office/officeart/2005/8/layout/hierarchy2"/>
    <dgm:cxn modelId="{2E07D0BC-4CAC-4223-93F5-4832FB5E2056}" type="presOf" srcId="{3E9F5CB5-0D46-4148-BE78-8EA56BD9E970}" destId="{2A57FC55-0034-42ED-8EF1-95FD91508004}" srcOrd="0" destOrd="0" presId="urn:microsoft.com/office/officeart/2005/8/layout/hierarchy2"/>
    <dgm:cxn modelId="{556E7F31-9C14-4311-8944-7CAEEE561B5E}" srcId="{ADBAB16B-143D-4472-A4FF-F62E7613E2AA}" destId="{D07D81EC-2B86-4BAA-8A91-87D203746107}" srcOrd="1" destOrd="0" parTransId="{7660570D-6560-48C8-9FBA-F484A9B84A7A}" sibTransId="{EC589BAC-F928-41A9-BFF5-1CCAE5B5DA81}"/>
    <dgm:cxn modelId="{71741E7D-FD76-4B3D-BF50-E5945A58EDC6}" srcId="{3E9F5CB5-0D46-4148-BE78-8EA56BD9E970}" destId="{ADBAB16B-143D-4472-A4FF-F62E7613E2AA}" srcOrd="0" destOrd="0" parTransId="{5C9062F3-6478-415D-80D0-929801E3596A}" sibTransId="{2B41F174-F7CD-4E9C-817B-9D539F126620}"/>
    <dgm:cxn modelId="{5AAA2FBA-1C89-4BC9-88F8-D53B2D447737}" type="presOf" srcId="{D07D81EC-2B86-4BAA-8A91-87D203746107}" destId="{05CC9219-4CA8-402C-90C4-3C066E1AB2D3}" srcOrd="0" destOrd="0" presId="urn:microsoft.com/office/officeart/2005/8/layout/hierarchy2"/>
    <dgm:cxn modelId="{86E3A2C4-EA09-4F41-B036-FFB133D2FD98}" srcId="{D07D81EC-2B86-4BAA-8A91-87D203746107}" destId="{8E834C2F-AAF3-4230-A956-FA61ED670A51}" srcOrd="0" destOrd="0" parTransId="{54A8CAE5-51B7-44F7-8D00-071C33EA253A}" sibTransId="{4BC62404-B070-43AF-A1DF-E5096F3A09D6}"/>
    <dgm:cxn modelId="{84797198-008D-4A1E-8D42-6826675EF325}" srcId="{D07D81EC-2B86-4BAA-8A91-87D203746107}" destId="{48C2E9F3-3616-4BF7-B02C-08C7EFEEB96A}" srcOrd="1" destOrd="0" parTransId="{9970F534-CA8E-4E4F-AB4F-954BA460137E}" sibTransId="{18F09012-93E0-4E0C-8AE7-47EC67F47FA8}"/>
    <dgm:cxn modelId="{CA9CB5D0-E462-4F5E-9B34-B38C4A60C481}" srcId="{48C2E9F3-3616-4BF7-B02C-08C7EFEEB96A}" destId="{775222DB-2963-4F1E-8949-D78D82BCF5FB}" srcOrd="0" destOrd="0" parTransId="{63382000-E5B4-4962-9963-817FA1459B13}" sibTransId="{F4A2BD93-7C57-4E0D-93F6-3B3F97D11D07}"/>
    <dgm:cxn modelId="{55BD75E6-2616-4A51-A09E-4C3CFF804B54}" type="presOf" srcId="{BC2945D1-666B-409E-B24C-392E7466AD98}" destId="{AD173215-1E16-4C51-82FD-F419BB132DDE}" srcOrd="0" destOrd="0" presId="urn:microsoft.com/office/officeart/2005/8/layout/hierarchy2"/>
    <dgm:cxn modelId="{F3DA9250-4B19-4CB8-B04E-42BFECC18376}" type="presOf" srcId="{7977BAA3-DC63-4DA5-A79C-B8296DFD3981}" destId="{0921D6EC-1D1E-4E7B-B0DA-8C04BC7B30AD}" srcOrd="1" destOrd="0" presId="urn:microsoft.com/office/officeart/2005/8/layout/hierarchy2"/>
    <dgm:cxn modelId="{8A165BBE-FD72-4271-8D18-5101DEA52996}" type="presOf" srcId="{63382000-E5B4-4962-9963-817FA1459B13}" destId="{4239B268-72EE-49F2-AFA4-968540287203}" srcOrd="1" destOrd="0" presId="urn:microsoft.com/office/officeart/2005/8/layout/hierarchy2"/>
    <dgm:cxn modelId="{2EB244C7-84D6-4252-9220-7B47F64D7A50}" type="presOf" srcId="{AA79BD67-FA31-4594-A647-169662DA4429}" destId="{B20C1AF9-DEF1-41AC-B531-7400F1C7CC8E}" srcOrd="0" destOrd="0" presId="urn:microsoft.com/office/officeart/2005/8/layout/hierarchy2"/>
    <dgm:cxn modelId="{4F9D33E9-F227-4372-84A9-9F8E03AC099C}" type="presOf" srcId="{8E834C2F-AAF3-4230-A956-FA61ED670A51}" destId="{24F7E50B-E64A-4501-B068-2C99CB6B1EA9}" srcOrd="0" destOrd="0" presId="urn:microsoft.com/office/officeart/2005/8/layout/hierarchy2"/>
    <dgm:cxn modelId="{F6AEFCFC-6ADF-4356-8E63-5D23252DA853}" type="presOf" srcId="{FD788AC8-902F-44FA-A1E8-533A127CB58B}" destId="{BA2CBD09-FCF7-4948-B415-D869D196C84D}" srcOrd="0" destOrd="0" presId="urn:microsoft.com/office/officeart/2005/8/layout/hierarchy2"/>
    <dgm:cxn modelId="{8B04FC68-53B1-4435-A8EC-7533653EE545}" type="presOf" srcId="{65A15D89-60C0-4FF8-9B2E-2CBEC159818A}" destId="{93789A31-A6CB-4058-9EB7-3266178FFF40}" srcOrd="0" destOrd="0" presId="urn:microsoft.com/office/officeart/2005/8/layout/hierarchy2"/>
    <dgm:cxn modelId="{22ADBADB-0025-4AAE-8D23-FC0C79449F57}" type="presParOf" srcId="{2A57FC55-0034-42ED-8EF1-95FD91508004}" destId="{6D2F2E17-36FE-40AB-A3D0-14DE68D697F6}" srcOrd="0" destOrd="0" presId="urn:microsoft.com/office/officeart/2005/8/layout/hierarchy2"/>
    <dgm:cxn modelId="{D0EE4AAD-5BD2-48D3-B29F-5BE173740C2B}" type="presParOf" srcId="{6D2F2E17-36FE-40AB-A3D0-14DE68D697F6}" destId="{312ACEF2-0980-4870-8D49-9282A6F803EB}" srcOrd="0" destOrd="0" presId="urn:microsoft.com/office/officeart/2005/8/layout/hierarchy2"/>
    <dgm:cxn modelId="{D959EEFA-ED5F-4D78-8352-60EFD3EF3339}" type="presParOf" srcId="{6D2F2E17-36FE-40AB-A3D0-14DE68D697F6}" destId="{0C63BED4-A7E9-4B96-B00F-549FB96866A7}" srcOrd="1" destOrd="0" presId="urn:microsoft.com/office/officeart/2005/8/layout/hierarchy2"/>
    <dgm:cxn modelId="{85E39DAA-47D0-44F2-B3C7-42E20BF804F4}" type="presParOf" srcId="{0C63BED4-A7E9-4B96-B00F-549FB96866A7}" destId="{93789A31-A6CB-4058-9EB7-3266178FFF40}" srcOrd="0" destOrd="0" presId="urn:microsoft.com/office/officeart/2005/8/layout/hierarchy2"/>
    <dgm:cxn modelId="{E4D79E98-BC72-4635-90C0-7BC91095ABDF}" type="presParOf" srcId="{93789A31-A6CB-4058-9EB7-3266178FFF40}" destId="{F28D2055-B96C-4522-AEFD-2393C6E62B42}" srcOrd="0" destOrd="0" presId="urn:microsoft.com/office/officeart/2005/8/layout/hierarchy2"/>
    <dgm:cxn modelId="{2FDA02BC-4718-4B08-8E3F-F50DC855D510}" type="presParOf" srcId="{0C63BED4-A7E9-4B96-B00F-549FB96866A7}" destId="{89226D5F-A9CA-44CE-98B8-9985A57D3B9E}" srcOrd="1" destOrd="0" presId="urn:microsoft.com/office/officeart/2005/8/layout/hierarchy2"/>
    <dgm:cxn modelId="{B6A3CF2B-25CD-4BA1-B86F-F3A08A202A35}" type="presParOf" srcId="{89226D5F-A9CA-44CE-98B8-9985A57D3B9E}" destId="{7578EE18-7E3B-40C0-BD05-86CEF139DAC8}" srcOrd="0" destOrd="0" presId="urn:microsoft.com/office/officeart/2005/8/layout/hierarchy2"/>
    <dgm:cxn modelId="{0D7D67D0-50FA-4848-90E2-D0DEAA7DD5AF}" type="presParOf" srcId="{89226D5F-A9CA-44CE-98B8-9985A57D3B9E}" destId="{C37A4D07-058B-434D-8DC0-8D25EDC3A3C0}" srcOrd="1" destOrd="0" presId="urn:microsoft.com/office/officeart/2005/8/layout/hierarchy2"/>
    <dgm:cxn modelId="{3F4E18C7-FE21-4F12-9051-7B82FDE03C76}" type="presParOf" srcId="{C37A4D07-058B-434D-8DC0-8D25EDC3A3C0}" destId="{4B6E4917-7BA3-4DB0-90D3-4B5A63E05E62}" srcOrd="0" destOrd="0" presId="urn:microsoft.com/office/officeart/2005/8/layout/hierarchy2"/>
    <dgm:cxn modelId="{7045AF5C-03C5-40EE-93BF-CFA686A48786}" type="presParOf" srcId="{4B6E4917-7BA3-4DB0-90D3-4B5A63E05E62}" destId="{A6C440BB-BD08-4655-8579-95E83EFBAB6B}" srcOrd="0" destOrd="0" presId="urn:microsoft.com/office/officeart/2005/8/layout/hierarchy2"/>
    <dgm:cxn modelId="{1DFDF2C9-849B-440D-BFAE-E993641D4226}" type="presParOf" srcId="{C37A4D07-058B-434D-8DC0-8D25EDC3A3C0}" destId="{A15CD28A-A0E2-49EE-B78E-ED1DBD5AA645}" srcOrd="1" destOrd="0" presId="urn:microsoft.com/office/officeart/2005/8/layout/hierarchy2"/>
    <dgm:cxn modelId="{4F308DE0-6931-4558-8294-29E3AAC912EB}" type="presParOf" srcId="{A15CD28A-A0E2-49EE-B78E-ED1DBD5AA645}" destId="{AD173215-1E16-4C51-82FD-F419BB132DDE}" srcOrd="0" destOrd="0" presId="urn:microsoft.com/office/officeart/2005/8/layout/hierarchy2"/>
    <dgm:cxn modelId="{476B43DC-1408-4B5D-BFDF-BB94FDB27367}" type="presParOf" srcId="{A15CD28A-A0E2-49EE-B78E-ED1DBD5AA645}" destId="{A954B726-853D-4021-8AC6-4A1E26541BDC}" srcOrd="1" destOrd="0" presId="urn:microsoft.com/office/officeart/2005/8/layout/hierarchy2"/>
    <dgm:cxn modelId="{9BEA5343-4355-448E-9275-9FDD0FE1DD2B}" type="presParOf" srcId="{A954B726-853D-4021-8AC6-4A1E26541BDC}" destId="{BA2CBD09-FCF7-4948-B415-D869D196C84D}" srcOrd="0" destOrd="0" presId="urn:microsoft.com/office/officeart/2005/8/layout/hierarchy2"/>
    <dgm:cxn modelId="{CDCEBFA0-99BE-41FC-995D-D8010EA51817}" type="presParOf" srcId="{BA2CBD09-FCF7-4948-B415-D869D196C84D}" destId="{1A7299D4-53ED-451F-A6F5-F7A32AF6687D}" srcOrd="0" destOrd="0" presId="urn:microsoft.com/office/officeart/2005/8/layout/hierarchy2"/>
    <dgm:cxn modelId="{257118C1-560B-4F36-AED5-D68CEDA6C98D}" type="presParOf" srcId="{A954B726-853D-4021-8AC6-4A1E26541BDC}" destId="{DB8C3361-2C7B-46D4-AB53-E240E105FAAD}" srcOrd="1" destOrd="0" presId="urn:microsoft.com/office/officeart/2005/8/layout/hierarchy2"/>
    <dgm:cxn modelId="{608A4DDD-EC59-4D8F-AA8F-3EA7E2D85177}" type="presParOf" srcId="{DB8C3361-2C7B-46D4-AB53-E240E105FAAD}" destId="{B20C1AF9-DEF1-41AC-B531-7400F1C7CC8E}" srcOrd="0" destOrd="0" presId="urn:microsoft.com/office/officeart/2005/8/layout/hierarchy2"/>
    <dgm:cxn modelId="{8D8E3377-DE53-4641-A266-F1270443CBD5}" type="presParOf" srcId="{DB8C3361-2C7B-46D4-AB53-E240E105FAAD}" destId="{D01B234C-905A-4993-8F7C-3CEEDE2220D7}" srcOrd="1" destOrd="0" presId="urn:microsoft.com/office/officeart/2005/8/layout/hierarchy2"/>
    <dgm:cxn modelId="{D1634547-E52D-4800-819D-B5633C1B25AD}" type="presParOf" srcId="{0C63BED4-A7E9-4B96-B00F-549FB96866A7}" destId="{3B5438B3-47DA-4CCF-A794-09918CD6EFF8}" srcOrd="2" destOrd="0" presId="urn:microsoft.com/office/officeart/2005/8/layout/hierarchy2"/>
    <dgm:cxn modelId="{2FA39D50-7EC2-4505-8871-61D2462D03C7}" type="presParOf" srcId="{3B5438B3-47DA-4CCF-A794-09918CD6EFF8}" destId="{DB9DEFBB-CE6E-4CA8-AA9B-AF9FB8C8A723}" srcOrd="0" destOrd="0" presId="urn:microsoft.com/office/officeart/2005/8/layout/hierarchy2"/>
    <dgm:cxn modelId="{0B5AF165-51FC-40A4-8008-25A8F6D05337}" type="presParOf" srcId="{0C63BED4-A7E9-4B96-B00F-549FB96866A7}" destId="{C290556A-7B15-4D73-8C64-7A7AE55F31C4}" srcOrd="3" destOrd="0" presId="urn:microsoft.com/office/officeart/2005/8/layout/hierarchy2"/>
    <dgm:cxn modelId="{6FE1410D-5920-412D-B79F-D4E0FD07E1AE}" type="presParOf" srcId="{C290556A-7B15-4D73-8C64-7A7AE55F31C4}" destId="{05CC9219-4CA8-402C-90C4-3C066E1AB2D3}" srcOrd="0" destOrd="0" presId="urn:microsoft.com/office/officeart/2005/8/layout/hierarchy2"/>
    <dgm:cxn modelId="{AEB45AF5-183F-4ECB-A2D1-ED1ADB785B3C}" type="presParOf" srcId="{C290556A-7B15-4D73-8C64-7A7AE55F31C4}" destId="{CAEB207F-7DAD-4548-9520-EED7DB816E1C}" srcOrd="1" destOrd="0" presId="urn:microsoft.com/office/officeart/2005/8/layout/hierarchy2"/>
    <dgm:cxn modelId="{76C5E8BB-9049-445E-BFC6-5B6B6D1F807F}" type="presParOf" srcId="{CAEB207F-7DAD-4548-9520-EED7DB816E1C}" destId="{7719B281-BCA9-49F8-999F-5FCBD301B966}" srcOrd="0" destOrd="0" presId="urn:microsoft.com/office/officeart/2005/8/layout/hierarchy2"/>
    <dgm:cxn modelId="{5B57A4EA-4F7D-4C94-949D-36343E420D05}" type="presParOf" srcId="{7719B281-BCA9-49F8-999F-5FCBD301B966}" destId="{54A126FD-921F-425F-996A-718FADE85F94}" srcOrd="0" destOrd="0" presId="urn:microsoft.com/office/officeart/2005/8/layout/hierarchy2"/>
    <dgm:cxn modelId="{8A596319-CB82-4C79-8158-A0A1D8417E1C}" type="presParOf" srcId="{CAEB207F-7DAD-4548-9520-EED7DB816E1C}" destId="{854A262C-1E19-4710-A110-D5C20EDA7FED}" srcOrd="1" destOrd="0" presId="urn:microsoft.com/office/officeart/2005/8/layout/hierarchy2"/>
    <dgm:cxn modelId="{0489A3F9-7F00-4537-9E02-AB8FA327A9DB}" type="presParOf" srcId="{854A262C-1E19-4710-A110-D5C20EDA7FED}" destId="{24F7E50B-E64A-4501-B068-2C99CB6B1EA9}" srcOrd="0" destOrd="0" presId="urn:microsoft.com/office/officeart/2005/8/layout/hierarchy2"/>
    <dgm:cxn modelId="{0ABEF9F7-A3AC-4C9F-B1FE-A665BCD31436}" type="presParOf" srcId="{854A262C-1E19-4710-A110-D5C20EDA7FED}" destId="{7BF831BF-ADBC-4B08-AC67-8228570311F1}" srcOrd="1" destOrd="0" presId="urn:microsoft.com/office/officeart/2005/8/layout/hierarchy2"/>
    <dgm:cxn modelId="{5EB10123-4C7A-45DA-BDDD-33C46561B088}" type="presParOf" srcId="{7BF831BF-ADBC-4B08-AC67-8228570311F1}" destId="{560C51D0-1698-4DBF-8D25-56F5331C3439}" srcOrd="0" destOrd="0" presId="urn:microsoft.com/office/officeart/2005/8/layout/hierarchy2"/>
    <dgm:cxn modelId="{D081A73B-6811-4428-9B38-1BC3DED30D2E}" type="presParOf" srcId="{560C51D0-1698-4DBF-8D25-56F5331C3439}" destId="{0921D6EC-1D1E-4E7B-B0DA-8C04BC7B30AD}" srcOrd="0" destOrd="0" presId="urn:microsoft.com/office/officeart/2005/8/layout/hierarchy2"/>
    <dgm:cxn modelId="{6AC86DBC-F2EE-4868-BD99-31B870D4951E}" type="presParOf" srcId="{7BF831BF-ADBC-4B08-AC67-8228570311F1}" destId="{08C3653E-CC28-4E0B-B779-31E4FB49A727}" srcOrd="1" destOrd="0" presId="urn:microsoft.com/office/officeart/2005/8/layout/hierarchy2"/>
    <dgm:cxn modelId="{128D9ECE-7057-4582-B926-F26CC7E777FB}" type="presParOf" srcId="{08C3653E-CC28-4E0B-B779-31E4FB49A727}" destId="{3A3AFF8C-CBD1-4A7E-9C4F-3950A3563501}" srcOrd="0" destOrd="0" presId="urn:microsoft.com/office/officeart/2005/8/layout/hierarchy2"/>
    <dgm:cxn modelId="{A26E9C78-377D-4A3F-8F6C-184AF463B420}" type="presParOf" srcId="{08C3653E-CC28-4E0B-B779-31E4FB49A727}" destId="{F5BA00BF-C1CC-456F-BE0C-F314433C9A90}" srcOrd="1" destOrd="0" presId="urn:microsoft.com/office/officeart/2005/8/layout/hierarchy2"/>
    <dgm:cxn modelId="{BC9B767D-DA1D-4CA6-B3F3-5465DFE1A7F7}" type="presParOf" srcId="{CAEB207F-7DAD-4548-9520-EED7DB816E1C}" destId="{C8FF734D-1390-4A93-AFFE-DB55F5D38F41}" srcOrd="2" destOrd="0" presId="urn:microsoft.com/office/officeart/2005/8/layout/hierarchy2"/>
    <dgm:cxn modelId="{F46129B3-71F4-4721-80AD-6A6C389ECE1B}" type="presParOf" srcId="{C8FF734D-1390-4A93-AFFE-DB55F5D38F41}" destId="{5B4184B9-52BC-4C1E-82D4-E1A7C1559D5C}" srcOrd="0" destOrd="0" presId="urn:microsoft.com/office/officeart/2005/8/layout/hierarchy2"/>
    <dgm:cxn modelId="{D1745E32-DA82-4390-90FA-579C542DB6F8}" type="presParOf" srcId="{CAEB207F-7DAD-4548-9520-EED7DB816E1C}" destId="{EF584C6B-27A3-4820-A6A5-8C4996C7D2B5}" srcOrd="3" destOrd="0" presId="urn:microsoft.com/office/officeart/2005/8/layout/hierarchy2"/>
    <dgm:cxn modelId="{0A74F250-5D18-4801-8643-7DBB4A11B842}" type="presParOf" srcId="{EF584C6B-27A3-4820-A6A5-8C4996C7D2B5}" destId="{82A9E5A4-9307-40AF-93B8-0E6A1FA3CF50}" srcOrd="0" destOrd="0" presId="urn:microsoft.com/office/officeart/2005/8/layout/hierarchy2"/>
    <dgm:cxn modelId="{6186644A-8C29-4C25-B294-247B900E91F0}" type="presParOf" srcId="{EF584C6B-27A3-4820-A6A5-8C4996C7D2B5}" destId="{636F8238-E552-446B-AF18-5E3CC76C07FC}" srcOrd="1" destOrd="0" presId="urn:microsoft.com/office/officeart/2005/8/layout/hierarchy2"/>
    <dgm:cxn modelId="{4140C7CB-FD71-4DC1-8AE5-872AB69F3C93}" type="presParOf" srcId="{636F8238-E552-446B-AF18-5E3CC76C07FC}" destId="{D88E81FB-B3AB-4A43-A31A-C92914C71785}" srcOrd="0" destOrd="0" presId="urn:microsoft.com/office/officeart/2005/8/layout/hierarchy2"/>
    <dgm:cxn modelId="{AB519954-8118-41CD-88D0-E2D06D865A16}" type="presParOf" srcId="{D88E81FB-B3AB-4A43-A31A-C92914C71785}" destId="{4239B268-72EE-49F2-AFA4-968540287203}" srcOrd="0" destOrd="0" presId="urn:microsoft.com/office/officeart/2005/8/layout/hierarchy2"/>
    <dgm:cxn modelId="{B4290EA3-42AD-4AFC-B14D-DA2CE76B6644}" type="presParOf" srcId="{636F8238-E552-446B-AF18-5E3CC76C07FC}" destId="{E0E47891-D0D5-4B32-9DAF-7E0779DA3739}" srcOrd="1" destOrd="0" presId="urn:microsoft.com/office/officeart/2005/8/layout/hierarchy2"/>
    <dgm:cxn modelId="{77593395-BDD4-4AED-A5B8-1602166F5E02}" type="presParOf" srcId="{E0E47891-D0D5-4B32-9DAF-7E0779DA3739}" destId="{DB8FBD7E-E9DC-47B0-92F1-8E934D85F375}" srcOrd="0" destOrd="0" presId="urn:microsoft.com/office/officeart/2005/8/layout/hierarchy2"/>
    <dgm:cxn modelId="{414F05FD-5C02-4F3E-8FCC-99523DC01964}" type="presParOf" srcId="{E0E47891-D0D5-4B32-9DAF-7E0779DA3739}" destId="{02EACBE3-1AC2-4301-82B2-ED78B216E819}" srcOrd="1" destOrd="0" presId="urn:microsoft.com/office/officeart/2005/8/layout/hierarchy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12ACEF2-0980-4870-8D49-9282A6F803EB}">
      <dsp:nvSpPr>
        <dsp:cNvPr id="0" name=""/>
        <dsp:cNvSpPr/>
      </dsp:nvSpPr>
      <dsp:spPr>
        <a:xfrm>
          <a:off x="0" y="573474"/>
          <a:ext cx="1102237" cy="2950094"/>
        </a:xfrm>
        <a:prstGeom prst="roundRect">
          <a:avLst>
            <a:gd name="adj" fmla="val 10000"/>
          </a:avLst>
        </a:prstGeom>
        <a:solidFill>
          <a:srgbClr val="FFFF99"/>
        </a:solidFill>
        <a:ln w="381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kumimoji="1" lang="ja-JP" altLang="en-US" sz="2000" b="0" kern="1200" dirty="0" smtClean="0">
              <a:solidFill>
                <a:schemeClr val="tx1"/>
              </a:solidFill>
              <a:latin typeface="HG丸ｺﾞｼｯｸM-PRO" panose="020F0600000000000000" pitchFamily="50" charset="-128"/>
              <a:ea typeface="HG丸ｺﾞｼｯｸM-PRO" panose="020F0600000000000000" pitchFamily="50" charset="-128"/>
            </a:rPr>
            <a:t>遺伝子</a:t>
          </a:r>
          <a:endParaRPr kumimoji="1" lang="en-US" altLang="ja-JP" sz="2000" b="0" kern="1200" dirty="0" smtClean="0">
            <a:solidFill>
              <a:schemeClr val="tx1"/>
            </a:solidFill>
            <a:latin typeface="HG丸ｺﾞｼｯｸM-PRO" panose="020F0600000000000000" pitchFamily="50" charset="-128"/>
            <a:ea typeface="HG丸ｺﾞｼｯｸM-PRO" panose="020F0600000000000000" pitchFamily="50" charset="-128"/>
          </a:endParaRPr>
        </a:p>
        <a:p>
          <a:pPr lvl="0" algn="ctr" defTabSz="889000">
            <a:lnSpc>
              <a:spcPct val="90000"/>
            </a:lnSpc>
            <a:spcBef>
              <a:spcPct val="0"/>
            </a:spcBef>
            <a:spcAft>
              <a:spcPct val="35000"/>
            </a:spcAft>
          </a:pPr>
          <a:r>
            <a:rPr kumimoji="1" lang="ja-JP" altLang="en-US" sz="2000" b="0" kern="1200" dirty="0" smtClean="0">
              <a:solidFill>
                <a:schemeClr val="tx1"/>
              </a:solidFill>
              <a:latin typeface="HG丸ｺﾞｼｯｸM-PRO" panose="020F0600000000000000" pitchFamily="50" charset="-128"/>
              <a:ea typeface="HG丸ｺﾞｼｯｸM-PRO" panose="020F0600000000000000" pitchFamily="50" charset="-128"/>
            </a:rPr>
            <a:t>検査を</a:t>
          </a:r>
          <a:endParaRPr kumimoji="1" lang="en-US" altLang="ja-JP" sz="2000" b="0" kern="1200" dirty="0" smtClean="0">
            <a:solidFill>
              <a:schemeClr val="tx1"/>
            </a:solidFill>
            <a:latin typeface="HG丸ｺﾞｼｯｸM-PRO" panose="020F0600000000000000" pitchFamily="50" charset="-128"/>
            <a:ea typeface="HG丸ｺﾞｼｯｸM-PRO" panose="020F0600000000000000" pitchFamily="50" charset="-128"/>
          </a:endParaRPr>
        </a:p>
        <a:p>
          <a:pPr lvl="0" algn="ctr" defTabSz="889000">
            <a:lnSpc>
              <a:spcPct val="90000"/>
            </a:lnSpc>
            <a:spcBef>
              <a:spcPct val="0"/>
            </a:spcBef>
            <a:spcAft>
              <a:spcPct val="35000"/>
            </a:spcAft>
          </a:pPr>
          <a:r>
            <a:rPr kumimoji="1" lang="ja-JP" altLang="en-US" sz="2000" b="0" kern="1200" dirty="0" smtClean="0">
              <a:solidFill>
                <a:schemeClr val="tx1"/>
              </a:solidFill>
              <a:latin typeface="HG丸ｺﾞｼｯｸM-PRO" panose="020F0600000000000000" pitchFamily="50" charset="-128"/>
              <a:ea typeface="HG丸ｺﾞｼｯｸM-PRO" panose="020F0600000000000000" pitchFamily="50" charset="-128"/>
            </a:rPr>
            <a:t>受けるか</a:t>
          </a:r>
          <a:endParaRPr kumimoji="1" lang="en-US" altLang="ja-JP" sz="2000" b="0" kern="1200" dirty="0" smtClean="0">
            <a:solidFill>
              <a:schemeClr val="tx1"/>
            </a:solidFill>
            <a:latin typeface="HG丸ｺﾞｼｯｸM-PRO" panose="020F0600000000000000" pitchFamily="50" charset="-128"/>
            <a:ea typeface="HG丸ｺﾞｼｯｸM-PRO" panose="020F0600000000000000" pitchFamily="50" charset="-128"/>
          </a:endParaRPr>
        </a:p>
        <a:p>
          <a:pPr lvl="0" algn="ctr" defTabSz="889000">
            <a:lnSpc>
              <a:spcPct val="90000"/>
            </a:lnSpc>
            <a:spcBef>
              <a:spcPct val="0"/>
            </a:spcBef>
            <a:spcAft>
              <a:spcPct val="35000"/>
            </a:spcAft>
          </a:pPr>
          <a:r>
            <a:rPr kumimoji="1" lang="ja-JP" altLang="en-US" sz="2000" b="0" kern="1200" dirty="0" smtClean="0">
              <a:solidFill>
                <a:schemeClr val="tx1"/>
              </a:solidFill>
              <a:latin typeface="HG丸ｺﾞｼｯｸM-PRO" panose="020F0600000000000000" pitchFamily="50" charset="-128"/>
              <a:ea typeface="HG丸ｺﾞｼｯｸM-PRO" panose="020F0600000000000000" pitchFamily="50" charset="-128"/>
            </a:rPr>
            <a:t>どうか</a:t>
          </a:r>
          <a:endParaRPr kumimoji="1" lang="en-US" altLang="ja-JP" sz="2000" b="0" kern="1200" dirty="0" smtClean="0">
            <a:solidFill>
              <a:schemeClr val="tx1"/>
            </a:solidFill>
            <a:latin typeface="HG丸ｺﾞｼｯｸM-PRO" panose="020F0600000000000000" pitchFamily="50" charset="-128"/>
            <a:ea typeface="HG丸ｺﾞｼｯｸM-PRO" panose="020F0600000000000000" pitchFamily="50" charset="-128"/>
          </a:endParaRPr>
        </a:p>
        <a:p>
          <a:pPr lvl="0" algn="ctr" defTabSz="889000">
            <a:lnSpc>
              <a:spcPct val="90000"/>
            </a:lnSpc>
            <a:spcBef>
              <a:spcPct val="0"/>
            </a:spcBef>
            <a:spcAft>
              <a:spcPct val="35000"/>
            </a:spcAft>
          </a:pPr>
          <a:r>
            <a:rPr kumimoji="1" lang="ja-JP" altLang="en-US" sz="2000" b="0" kern="1200" dirty="0" smtClean="0">
              <a:solidFill>
                <a:schemeClr val="tx1"/>
              </a:solidFill>
              <a:latin typeface="HG丸ｺﾞｼｯｸM-PRO" panose="020F0600000000000000" pitchFamily="50" charset="-128"/>
              <a:ea typeface="HG丸ｺﾞｼｯｸM-PRO" panose="020F0600000000000000" pitchFamily="50" charset="-128"/>
            </a:rPr>
            <a:t>決める</a:t>
          </a:r>
          <a:endParaRPr kumimoji="1" lang="ja-JP" altLang="en-US" sz="2000" b="0" kern="1200" dirty="0">
            <a:solidFill>
              <a:schemeClr val="tx1"/>
            </a:solidFill>
            <a:latin typeface="HG丸ｺﾞｼｯｸM-PRO" panose="020F0600000000000000" pitchFamily="50" charset="-128"/>
            <a:ea typeface="HG丸ｺﾞｼｯｸM-PRO" panose="020F0600000000000000" pitchFamily="50" charset="-128"/>
          </a:endParaRPr>
        </a:p>
      </dsp:txBody>
      <dsp:txXfrm>
        <a:off x="32283" y="605757"/>
        <a:ext cx="1037671" cy="2885528"/>
      </dsp:txXfrm>
    </dsp:sp>
    <dsp:sp modelId="{93789A31-A6CB-4058-9EB7-3266178FFF40}">
      <dsp:nvSpPr>
        <dsp:cNvPr id="0" name=""/>
        <dsp:cNvSpPr/>
      </dsp:nvSpPr>
      <dsp:spPr>
        <a:xfrm rot="3590441">
          <a:off x="804894" y="2550353"/>
          <a:ext cx="1195122" cy="29678"/>
        </a:xfrm>
        <a:custGeom>
          <a:avLst/>
          <a:gdLst/>
          <a:ahLst/>
          <a:cxnLst/>
          <a:rect l="0" t="0" r="0" b="0"/>
          <a:pathLst>
            <a:path>
              <a:moveTo>
                <a:pt x="0" y="14839"/>
              </a:moveTo>
              <a:lnTo>
                <a:pt x="1195122" y="14839"/>
              </a:lnTo>
            </a:path>
          </a:pathLst>
        </a:custGeom>
        <a:noFill/>
        <a:ln w="38100" cap="rnd" cmpd="sng" algn="ctr">
          <a:solidFill>
            <a:schemeClr val="bg1">
              <a:lumMod val="50000"/>
            </a:schemeClr>
          </a:solidFill>
          <a:prstDash val="solid"/>
          <a:roun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kumimoji="1" lang="ja-JP" altLang="en-US" sz="500" b="0" kern="1200" dirty="0">
            <a:latin typeface="HG丸ｺﾞｼｯｸM-PRO" pitchFamily="50" charset="-128"/>
            <a:ea typeface="HG丸ｺﾞｼｯｸM-PRO" pitchFamily="50" charset="-128"/>
          </a:endParaRPr>
        </a:p>
      </dsp:txBody>
      <dsp:txXfrm>
        <a:off x="1372577" y="2535314"/>
        <a:ext cx="59756" cy="59756"/>
      </dsp:txXfrm>
    </dsp:sp>
    <dsp:sp modelId="{7578EE18-7E3B-40C0-BD05-86CEF139DAC8}">
      <dsp:nvSpPr>
        <dsp:cNvPr id="0" name=""/>
        <dsp:cNvSpPr/>
      </dsp:nvSpPr>
      <dsp:spPr>
        <a:xfrm>
          <a:off x="1702674" y="2479651"/>
          <a:ext cx="1589714" cy="1204423"/>
        </a:xfrm>
        <a:prstGeom prst="roundRect">
          <a:avLst>
            <a:gd name="adj" fmla="val 10000"/>
          </a:avLst>
        </a:prstGeom>
        <a:solidFill>
          <a:srgbClr val="FF99CC"/>
        </a:solidFill>
        <a:ln w="76200" cap="flat" cmpd="sng" algn="ctr">
          <a:solidFill>
            <a:srgbClr val="FF99CC"/>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kumimoji="1" lang="ja-JP" altLang="en-US" sz="2000" b="0" kern="1200" dirty="0" smtClean="0">
              <a:solidFill>
                <a:schemeClr val="tx1"/>
              </a:solidFill>
              <a:latin typeface="HG丸ｺﾞｼｯｸM-PRO" panose="020F0600000000000000" pitchFamily="50" charset="-128"/>
              <a:ea typeface="HG丸ｺﾞｼｯｸM-PRO" panose="020F0600000000000000" pitchFamily="50" charset="-128"/>
            </a:rPr>
            <a:t>遺伝子検査を</a:t>
          </a:r>
          <a:endParaRPr kumimoji="1" lang="en-US" altLang="ja-JP" sz="2000" b="0" kern="1200" dirty="0" smtClean="0">
            <a:solidFill>
              <a:schemeClr val="tx1"/>
            </a:solidFill>
            <a:latin typeface="HG丸ｺﾞｼｯｸM-PRO" panose="020F0600000000000000" pitchFamily="50" charset="-128"/>
            <a:ea typeface="HG丸ｺﾞｼｯｸM-PRO" panose="020F0600000000000000" pitchFamily="50" charset="-128"/>
          </a:endParaRPr>
        </a:p>
        <a:p>
          <a:pPr lvl="0" algn="ctr" defTabSz="889000">
            <a:lnSpc>
              <a:spcPct val="90000"/>
            </a:lnSpc>
            <a:spcBef>
              <a:spcPct val="0"/>
            </a:spcBef>
            <a:spcAft>
              <a:spcPct val="35000"/>
            </a:spcAft>
          </a:pPr>
          <a:r>
            <a:rPr kumimoji="1" lang="ja-JP" altLang="en-US" sz="2000" b="0" kern="1200" dirty="0" smtClean="0">
              <a:solidFill>
                <a:schemeClr val="tx1"/>
              </a:solidFill>
              <a:latin typeface="HG丸ｺﾞｼｯｸM-PRO" panose="020F0600000000000000" pitchFamily="50" charset="-128"/>
              <a:ea typeface="HG丸ｺﾞｼｯｸM-PRO" panose="020F0600000000000000" pitchFamily="50" charset="-128"/>
            </a:rPr>
            <a:t>受けない</a:t>
          </a:r>
          <a:endParaRPr kumimoji="1" lang="ja-JP" altLang="en-US" sz="2000" b="0" kern="1200" dirty="0">
            <a:solidFill>
              <a:schemeClr val="tx1"/>
            </a:solidFill>
            <a:latin typeface="HG丸ｺﾞｼｯｸM-PRO" panose="020F0600000000000000" pitchFamily="50" charset="-128"/>
            <a:ea typeface="HG丸ｺﾞｼｯｸM-PRO" panose="020F0600000000000000" pitchFamily="50" charset="-128"/>
          </a:endParaRPr>
        </a:p>
      </dsp:txBody>
      <dsp:txXfrm>
        <a:off x="1737950" y="2514927"/>
        <a:ext cx="1519162" cy="1133871"/>
      </dsp:txXfrm>
    </dsp:sp>
    <dsp:sp modelId="{4B6E4917-7BA3-4DB0-90D3-4B5A63E05E62}">
      <dsp:nvSpPr>
        <dsp:cNvPr id="0" name=""/>
        <dsp:cNvSpPr/>
      </dsp:nvSpPr>
      <dsp:spPr>
        <a:xfrm rot="62588">
          <a:off x="3292346" y="3071596"/>
          <a:ext cx="502339" cy="29678"/>
        </a:xfrm>
        <a:custGeom>
          <a:avLst/>
          <a:gdLst/>
          <a:ahLst/>
          <a:cxnLst/>
          <a:rect l="0" t="0" r="0" b="0"/>
          <a:pathLst>
            <a:path>
              <a:moveTo>
                <a:pt x="0" y="14839"/>
              </a:moveTo>
              <a:lnTo>
                <a:pt x="502339" y="14839"/>
              </a:lnTo>
            </a:path>
          </a:pathLst>
        </a:custGeom>
        <a:noFill/>
        <a:ln w="38100" cap="rnd" cmpd="sng" algn="ctr">
          <a:solidFill>
            <a:schemeClr val="bg1">
              <a:lumMod val="50000"/>
            </a:schemeClr>
          </a:solidFill>
          <a:prstDash val="solid"/>
          <a:roun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177800">
            <a:lnSpc>
              <a:spcPct val="90000"/>
            </a:lnSpc>
            <a:spcBef>
              <a:spcPct val="0"/>
            </a:spcBef>
            <a:spcAft>
              <a:spcPct val="35000"/>
            </a:spcAft>
          </a:pPr>
          <a:endParaRPr kumimoji="1" lang="ja-JP" altLang="en-US" sz="400" b="0" kern="1200" dirty="0">
            <a:latin typeface="HG丸ｺﾞｼｯｸM-PRO" panose="020F0600000000000000" pitchFamily="50" charset="-128"/>
            <a:ea typeface="HG丸ｺﾞｼｯｸM-PRO" panose="020F0600000000000000" pitchFamily="50" charset="-128"/>
          </a:endParaRPr>
        </a:p>
      </dsp:txBody>
      <dsp:txXfrm>
        <a:off x="3530957" y="3073877"/>
        <a:ext cx="25116" cy="25116"/>
      </dsp:txXfrm>
    </dsp:sp>
    <dsp:sp modelId="{AD173215-1E16-4C51-82FD-F419BB132DDE}">
      <dsp:nvSpPr>
        <dsp:cNvPr id="0" name=""/>
        <dsp:cNvSpPr/>
      </dsp:nvSpPr>
      <dsp:spPr>
        <a:xfrm>
          <a:off x="3794644" y="2684053"/>
          <a:ext cx="2142451" cy="813910"/>
        </a:xfrm>
        <a:prstGeom prst="roundRect">
          <a:avLst>
            <a:gd name="adj" fmla="val 10000"/>
          </a:avLst>
        </a:prstGeom>
        <a:solidFill>
          <a:srgbClr val="FF99CC"/>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kumimoji="1" lang="en-US" altLang="ja-JP" sz="1600" b="0" kern="1200" dirty="0" smtClean="0">
              <a:solidFill>
                <a:schemeClr val="tx1"/>
              </a:solidFill>
              <a:latin typeface="HG丸ｺﾞｼｯｸM-PRO" panose="020F0600000000000000" pitchFamily="50" charset="-128"/>
              <a:ea typeface="HG丸ｺﾞｼｯｸM-PRO" panose="020F0600000000000000" pitchFamily="50" charset="-128"/>
            </a:rPr>
            <a:t>MEN</a:t>
          </a:r>
          <a:r>
            <a:rPr kumimoji="1" lang="ja-JP" altLang="en-US" sz="1600" b="0" kern="1200" dirty="0" smtClean="0">
              <a:solidFill>
                <a:schemeClr val="tx1"/>
              </a:solidFill>
              <a:latin typeface="HG丸ｺﾞｼｯｸM-PRO" panose="020F0600000000000000" pitchFamily="50" charset="-128"/>
              <a:ea typeface="HG丸ｺﾞｼｯｸM-PRO" panose="020F0600000000000000" pitchFamily="50" charset="-128"/>
            </a:rPr>
            <a:t>２の</a:t>
          </a:r>
          <a:r>
            <a:rPr kumimoji="1" lang="ja-JP" altLang="en-US" sz="1600" b="0" kern="1200" dirty="0" smtClean="0">
              <a:solidFill>
                <a:schemeClr val="tx1"/>
              </a:solidFill>
              <a:latin typeface="HG丸ｺﾞｼｯｸM-PRO" panose="020F0600000000000000" pitchFamily="50" charset="-128"/>
              <a:ea typeface="HG丸ｺﾞｼｯｸM-PRO" panose="020F0600000000000000" pitchFamily="50" charset="-128"/>
            </a:rPr>
            <a:t>遺伝子の変化を持っているかは</a:t>
          </a:r>
          <a:endParaRPr kumimoji="1" lang="en-US" altLang="ja-JP" sz="1600" b="0" kern="1200" dirty="0" smtClean="0">
            <a:solidFill>
              <a:schemeClr val="tx1"/>
            </a:solidFill>
            <a:latin typeface="HG丸ｺﾞｼｯｸM-PRO" panose="020F0600000000000000" pitchFamily="50" charset="-128"/>
            <a:ea typeface="HG丸ｺﾞｼｯｸM-PRO" panose="020F0600000000000000" pitchFamily="50" charset="-128"/>
          </a:endParaRPr>
        </a:p>
        <a:p>
          <a:pPr lvl="0" algn="ctr" defTabSz="711200">
            <a:lnSpc>
              <a:spcPct val="90000"/>
            </a:lnSpc>
            <a:spcBef>
              <a:spcPct val="0"/>
            </a:spcBef>
            <a:spcAft>
              <a:spcPct val="35000"/>
            </a:spcAft>
          </a:pPr>
          <a:r>
            <a:rPr kumimoji="1" lang="ja-JP" altLang="en-US" sz="1600" b="0" kern="1200" dirty="0" smtClean="0">
              <a:solidFill>
                <a:schemeClr val="tx1"/>
              </a:solidFill>
              <a:latin typeface="HG丸ｺﾞｼｯｸM-PRO" panose="020F0600000000000000" pitchFamily="50" charset="-128"/>
              <a:ea typeface="HG丸ｺﾞｼｯｸM-PRO" panose="020F0600000000000000" pitchFamily="50" charset="-128"/>
            </a:rPr>
            <a:t>わからない</a:t>
          </a:r>
          <a:endParaRPr kumimoji="1" lang="ja-JP" altLang="en-US" sz="1600" b="0" kern="1200" dirty="0">
            <a:solidFill>
              <a:schemeClr val="tx1"/>
            </a:solidFill>
            <a:latin typeface="HG丸ｺﾞｼｯｸM-PRO" panose="020F0600000000000000" pitchFamily="50" charset="-128"/>
            <a:ea typeface="HG丸ｺﾞｼｯｸM-PRO" panose="020F0600000000000000" pitchFamily="50" charset="-128"/>
          </a:endParaRPr>
        </a:p>
      </dsp:txBody>
      <dsp:txXfrm>
        <a:off x="3818483" y="2707892"/>
        <a:ext cx="2094773" cy="766232"/>
      </dsp:txXfrm>
    </dsp:sp>
    <dsp:sp modelId="{BA2CBD09-FCF7-4948-B415-D869D196C84D}">
      <dsp:nvSpPr>
        <dsp:cNvPr id="0" name=""/>
        <dsp:cNvSpPr/>
      </dsp:nvSpPr>
      <dsp:spPr>
        <a:xfrm rot="38876">
          <a:off x="5937077" y="3079375"/>
          <a:ext cx="566919" cy="29678"/>
        </a:xfrm>
        <a:custGeom>
          <a:avLst/>
          <a:gdLst/>
          <a:ahLst/>
          <a:cxnLst/>
          <a:rect l="0" t="0" r="0" b="0"/>
          <a:pathLst>
            <a:path>
              <a:moveTo>
                <a:pt x="0" y="14839"/>
              </a:moveTo>
              <a:lnTo>
                <a:pt x="566919" y="14839"/>
              </a:lnTo>
            </a:path>
          </a:pathLst>
        </a:custGeom>
        <a:noFill/>
        <a:ln w="38100" cap="flat" cmpd="sng" algn="ctr">
          <a:solidFill>
            <a:schemeClr val="bg1">
              <a:lumMod val="5000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kumimoji="1" lang="ja-JP" altLang="en-US" sz="500" b="0" kern="1200"/>
        </a:p>
      </dsp:txBody>
      <dsp:txXfrm>
        <a:off x="6206364" y="3080041"/>
        <a:ext cx="28345" cy="28345"/>
      </dsp:txXfrm>
    </dsp:sp>
    <dsp:sp modelId="{B20C1AF9-DEF1-41AC-B531-7400F1C7CC8E}">
      <dsp:nvSpPr>
        <dsp:cNvPr id="0" name=""/>
        <dsp:cNvSpPr/>
      </dsp:nvSpPr>
      <dsp:spPr>
        <a:xfrm>
          <a:off x="6503979" y="2737658"/>
          <a:ext cx="1706550" cy="719522"/>
        </a:xfrm>
        <a:prstGeom prst="roundRect">
          <a:avLst>
            <a:gd name="adj" fmla="val 10000"/>
          </a:avLst>
        </a:prstGeom>
        <a:solidFill>
          <a:srgbClr val="FF99CC"/>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kumimoji="1" lang="ja-JP" altLang="en-US" sz="1600" b="0" kern="1200" dirty="0" smtClean="0">
              <a:solidFill>
                <a:schemeClr val="tx1"/>
              </a:solidFill>
              <a:latin typeface="HG丸ｺﾞｼｯｸM-PRO" panose="020F0600000000000000" pitchFamily="50" charset="-128"/>
              <a:ea typeface="HG丸ｺﾞｼｯｸM-PRO" panose="020F0600000000000000" pitchFamily="50" charset="-128"/>
            </a:rPr>
            <a:t>定期的な検診を</a:t>
          </a:r>
          <a:endParaRPr kumimoji="1" lang="en-US" altLang="ja-JP" sz="1600" b="0" kern="1200" dirty="0" smtClean="0">
            <a:solidFill>
              <a:schemeClr val="tx1"/>
            </a:solidFill>
            <a:latin typeface="HG丸ｺﾞｼｯｸM-PRO" panose="020F0600000000000000" pitchFamily="50" charset="-128"/>
            <a:ea typeface="HG丸ｺﾞｼｯｸM-PRO" panose="020F0600000000000000" pitchFamily="50" charset="-128"/>
          </a:endParaRPr>
        </a:p>
        <a:p>
          <a:pPr lvl="0" algn="ctr" defTabSz="711200">
            <a:lnSpc>
              <a:spcPct val="90000"/>
            </a:lnSpc>
            <a:spcBef>
              <a:spcPct val="0"/>
            </a:spcBef>
            <a:spcAft>
              <a:spcPct val="35000"/>
            </a:spcAft>
          </a:pPr>
          <a:r>
            <a:rPr kumimoji="1" lang="ja-JP" altLang="en-US" sz="1600" b="0" kern="1200" dirty="0" smtClean="0">
              <a:solidFill>
                <a:schemeClr val="tx1"/>
              </a:solidFill>
              <a:latin typeface="HG丸ｺﾞｼｯｸM-PRO" panose="020F0600000000000000" pitchFamily="50" charset="-128"/>
              <a:ea typeface="HG丸ｺﾞｼｯｸM-PRO" panose="020F0600000000000000" pitchFamily="50" charset="-128"/>
            </a:rPr>
            <a:t>継続していく</a:t>
          </a:r>
          <a:endParaRPr kumimoji="1" lang="ja-JP" altLang="en-US" sz="1600" b="0" kern="1200" dirty="0">
            <a:solidFill>
              <a:schemeClr val="tx1"/>
            </a:solidFill>
            <a:latin typeface="HG丸ｺﾞｼｯｸM-PRO" panose="020F0600000000000000" pitchFamily="50" charset="-128"/>
            <a:ea typeface="HG丸ｺﾞｼｯｸM-PRO" panose="020F0600000000000000" pitchFamily="50" charset="-128"/>
          </a:endParaRPr>
        </a:p>
      </dsp:txBody>
      <dsp:txXfrm>
        <a:off x="6525053" y="2758732"/>
        <a:ext cx="1664402" cy="677374"/>
      </dsp:txXfrm>
    </dsp:sp>
    <dsp:sp modelId="{3B5438B3-47DA-4CCF-A794-09918CD6EFF8}">
      <dsp:nvSpPr>
        <dsp:cNvPr id="0" name=""/>
        <dsp:cNvSpPr/>
      </dsp:nvSpPr>
      <dsp:spPr>
        <a:xfrm rot="19048628">
          <a:off x="991590" y="1749323"/>
          <a:ext cx="841445" cy="29678"/>
        </a:xfrm>
        <a:custGeom>
          <a:avLst/>
          <a:gdLst/>
          <a:ahLst/>
          <a:cxnLst/>
          <a:rect l="0" t="0" r="0" b="0"/>
          <a:pathLst>
            <a:path>
              <a:moveTo>
                <a:pt x="0" y="14839"/>
              </a:moveTo>
              <a:lnTo>
                <a:pt x="841445" y="14839"/>
              </a:lnTo>
            </a:path>
          </a:pathLst>
        </a:custGeom>
        <a:noFill/>
        <a:ln w="38100" cap="rnd" cmpd="sng" algn="ctr">
          <a:solidFill>
            <a:schemeClr val="bg1">
              <a:lumMod val="50000"/>
            </a:schemeClr>
          </a:solidFill>
          <a:prstDash val="solid"/>
          <a:roun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177800">
            <a:lnSpc>
              <a:spcPct val="90000"/>
            </a:lnSpc>
            <a:spcBef>
              <a:spcPct val="0"/>
            </a:spcBef>
            <a:spcAft>
              <a:spcPct val="35000"/>
            </a:spcAft>
          </a:pPr>
          <a:endParaRPr kumimoji="1" lang="ja-JP" altLang="en-US" sz="400" b="0" kern="1200" dirty="0">
            <a:latin typeface="HG丸ｺﾞｼｯｸM-PRO" pitchFamily="50" charset="-128"/>
            <a:ea typeface="HG丸ｺﾞｼｯｸM-PRO" pitchFamily="50" charset="-128"/>
          </a:endParaRPr>
        </a:p>
      </dsp:txBody>
      <dsp:txXfrm>
        <a:off x="1391277" y="1743126"/>
        <a:ext cx="42072" cy="42072"/>
      </dsp:txXfrm>
    </dsp:sp>
    <dsp:sp modelId="{05CC9219-4CA8-402C-90C4-3C066E1AB2D3}">
      <dsp:nvSpPr>
        <dsp:cNvPr id="0" name=""/>
        <dsp:cNvSpPr/>
      </dsp:nvSpPr>
      <dsp:spPr>
        <a:xfrm>
          <a:off x="1722389" y="876888"/>
          <a:ext cx="1586317" cy="1205827"/>
        </a:xfrm>
        <a:prstGeom prst="roundRect">
          <a:avLst>
            <a:gd name="adj" fmla="val 10000"/>
          </a:avLst>
        </a:prstGeom>
        <a:solidFill>
          <a:schemeClr val="bg1">
            <a:lumMod val="85000"/>
          </a:schemeClr>
        </a:solidFill>
        <a:ln w="5715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kumimoji="1" lang="ja-JP" altLang="en-US" sz="2000" b="0" kern="1200" dirty="0" smtClean="0">
              <a:solidFill>
                <a:schemeClr val="tx1"/>
              </a:solidFill>
              <a:latin typeface="HG丸ｺﾞｼｯｸM-PRO" panose="020F0600000000000000" pitchFamily="50" charset="-128"/>
              <a:ea typeface="HG丸ｺﾞｼｯｸM-PRO" panose="020F0600000000000000" pitchFamily="50" charset="-128"/>
            </a:rPr>
            <a:t>遺伝子検査を</a:t>
          </a:r>
          <a:endParaRPr kumimoji="1" lang="en-US" altLang="ja-JP" sz="2000" b="0" kern="1200" dirty="0" smtClean="0">
            <a:solidFill>
              <a:schemeClr val="tx1"/>
            </a:solidFill>
            <a:latin typeface="HG丸ｺﾞｼｯｸM-PRO" panose="020F0600000000000000" pitchFamily="50" charset="-128"/>
            <a:ea typeface="HG丸ｺﾞｼｯｸM-PRO" panose="020F0600000000000000" pitchFamily="50" charset="-128"/>
          </a:endParaRPr>
        </a:p>
        <a:p>
          <a:pPr lvl="0" algn="ctr" defTabSz="889000">
            <a:lnSpc>
              <a:spcPct val="90000"/>
            </a:lnSpc>
            <a:spcBef>
              <a:spcPct val="0"/>
            </a:spcBef>
            <a:spcAft>
              <a:spcPct val="35000"/>
            </a:spcAft>
          </a:pPr>
          <a:r>
            <a:rPr kumimoji="1" lang="ja-JP" altLang="en-US" sz="2000" b="0" kern="1200" dirty="0" smtClean="0">
              <a:solidFill>
                <a:schemeClr val="tx1"/>
              </a:solidFill>
              <a:latin typeface="HG丸ｺﾞｼｯｸM-PRO" panose="020F0600000000000000" pitchFamily="50" charset="-128"/>
              <a:ea typeface="HG丸ｺﾞｼｯｸM-PRO" panose="020F0600000000000000" pitchFamily="50" charset="-128"/>
            </a:rPr>
            <a:t>受ける</a:t>
          </a:r>
          <a:endParaRPr kumimoji="1" lang="ja-JP" altLang="en-US" sz="2000" b="0" kern="1200" dirty="0">
            <a:solidFill>
              <a:schemeClr val="tx1"/>
            </a:solidFill>
            <a:latin typeface="HG丸ｺﾞｼｯｸM-PRO" panose="020F0600000000000000" pitchFamily="50" charset="-128"/>
            <a:ea typeface="HG丸ｺﾞｼｯｸM-PRO" panose="020F0600000000000000" pitchFamily="50" charset="-128"/>
          </a:endParaRPr>
        </a:p>
      </dsp:txBody>
      <dsp:txXfrm>
        <a:off x="1757706" y="912205"/>
        <a:ext cx="1515683" cy="1135193"/>
      </dsp:txXfrm>
    </dsp:sp>
    <dsp:sp modelId="{7719B281-BCA9-49F8-999F-5FCBD301B966}">
      <dsp:nvSpPr>
        <dsp:cNvPr id="0" name=""/>
        <dsp:cNvSpPr/>
      </dsp:nvSpPr>
      <dsp:spPr>
        <a:xfrm rot="18786560">
          <a:off x="3201513" y="1217789"/>
          <a:ext cx="677142" cy="29678"/>
        </a:xfrm>
        <a:custGeom>
          <a:avLst/>
          <a:gdLst/>
          <a:ahLst/>
          <a:cxnLst/>
          <a:rect l="0" t="0" r="0" b="0"/>
          <a:pathLst>
            <a:path>
              <a:moveTo>
                <a:pt x="0" y="14839"/>
              </a:moveTo>
              <a:lnTo>
                <a:pt x="677142" y="14839"/>
              </a:lnTo>
            </a:path>
          </a:pathLst>
        </a:custGeom>
        <a:noFill/>
        <a:ln w="38100" cap="rnd" cmpd="sng" algn="ctr">
          <a:solidFill>
            <a:schemeClr val="bg1">
              <a:lumMod val="50000"/>
            </a:schemeClr>
          </a:solidFill>
          <a:prstDash val="solid"/>
          <a:roun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177800">
            <a:lnSpc>
              <a:spcPct val="90000"/>
            </a:lnSpc>
            <a:spcBef>
              <a:spcPct val="0"/>
            </a:spcBef>
            <a:spcAft>
              <a:spcPct val="35000"/>
            </a:spcAft>
          </a:pPr>
          <a:endParaRPr kumimoji="1" lang="ja-JP" altLang="en-US" sz="400" b="0" kern="1200" dirty="0">
            <a:latin typeface="HG丸ｺﾞｼｯｸM-PRO" pitchFamily="50" charset="-128"/>
            <a:ea typeface="HG丸ｺﾞｼｯｸM-PRO" pitchFamily="50" charset="-128"/>
          </a:endParaRPr>
        </a:p>
      </dsp:txBody>
      <dsp:txXfrm>
        <a:off x="3523155" y="1215699"/>
        <a:ext cx="33857" cy="33857"/>
      </dsp:txXfrm>
    </dsp:sp>
    <dsp:sp modelId="{24F7E50B-E64A-4501-B068-2C99CB6B1EA9}">
      <dsp:nvSpPr>
        <dsp:cNvPr id="0" name=""/>
        <dsp:cNvSpPr/>
      </dsp:nvSpPr>
      <dsp:spPr>
        <a:xfrm>
          <a:off x="3771461" y="487213"/>
          <a:ext cx="2053964" cy="996481"/>
        </a:xfrm>
        <a:prstGeom prst="roundRect">
          <a:avLst>
            <a:gd name="adj" fmla="val 10000"/>
          </a:avLst>
        </a:prstGeom>
        <a:solidFill>
          <a:schemeClr val="bg1">
            <a:lumMod val="85000"/>
          </a:schemeClr>
        </a:solidFill>
        <a:ln w="381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kumimoji="1" lang="ja-JP" altLang="en-US" sz="1600" b="0" kern="1200" dirty="0" smtClean="0">
              <a:solidFill>
                <a:schemeClr val="tx1"/>
              </a:solidFill>
              <a:latin typeface="HG丸ｺﾞｼｯｸM-PRO" panose="020F0600000000000000" pitchFamily="50" charset="-128"/>
              <a:ea typeface="HG丸ｺﾞｼｯｸM-PRO" panose="020F0600000000000000" pitchFamily="50" charset="-128"/>
            </a:rPr>
            <a:t>（お父さん</a:t>
          </a:r>
          <a:r>
            <a:rPr kumimoji="1" lang="en-US" altLang="ja-JP" sz="1600" b="0" kern="1200" dirty="0" smtClean="0">
              <a:solidFill>
                <a:schemeClr val="tx1"/>
              </a:solidFill>
              <a:latin typeface="HG丸ｺﾞｼｯｸM-PRO" panose="020F0600000000000000" pitchFamily="50" charset="-128"/>
              <a:ea typeface="HG丸ｺﾞｼｯｸM-PRO" panose="020F0600000000000000" pitchFamily="50" charset="-128"/>
            </a:rPr>
            <a:t>/</a:t>
          </a:r>
          <a:r>
            <a:rPr kumimoji="1" lang="ja-JP" altLang="en-US" sz="1600" b="0" kern="1200" dirty="0" smtClean="0">
              <a:solidFill>
                <a:schemeClr val="tx1"/>
              </a:solidFill>
              <a:latin typeface="HG丸ｺﾞｼｯｸM-PRO" panose="020F0600000000000000" pitchFamily="50" charset="-128"/>
              <a:ea typeface="HG丸ｺﾞｼｯｸM-PRO" panose="020F0600000000000000" pitchFamily="50" charset="-128"/>
            </a:rPr>
            <a:t>お母さん）と</a:t>
          </a:r>
          <a:r>
            <a:rPr kumimoji="1" lang="ja-JP" altLang="en-US" sz="1600" b="0" kern="1200" dirty="0" smtClean="0">
              <a:solidFill>
                <a:schemeClr val="tx1"/>
              </a:solidFill>
              <a:latin typeface="HG丸ｺﾞｼｯｸM-PRO" panose="020F0600000000000000" pitchFamily="50" charset="-128"/>
              <a:ea typeface="HG丸ｺﾞｼｯｸM-PRO" panose="020F0600000000000000" pitchFamily="50" charset="-128"/>
            </a:rPr>
            <a:t>同じ</a:t>
          </a:r>
          <a:r>
            <a:rPr kumimoji="1" lang="en-US" altLang="ja-JP" sz="1600" b="0" kern="1200" dirty="0" smtClean="0">
              <a:solidFill>
                <a:schemeClr val="tx1"/>
              </a:solidFill>
              <a:latin typeface="HG丸ｺﾞｼｯｸM-PRO" panose="020F0600000000000000" pitchFamily="50" charset="-128"/>
              <a:ea typeface="HG丸ｺﾞｼｯｸM-PRO" panose="020F0600000000000000" pitchFamily="50" charset="-128"/>
            </a:rPr>
            <a:t>MEN</a:t>
          </a:r>
          <a:r>
            <a:rPr kumimoji="1" lang="ja-JP" altLang="en-US" sz="1600" b="0" kern="1200" dirty="0" smtClean="0">
              <a:solidFill>
                <a:schemeClr val="tx1"/>
              </a:solidFill>
              <a:latin typeface="HG丸ｺﾞｼｯｸM-PRO" panose="020F0600000000000000" pitchFamily="50" charset="-128"/>
              <a:ea typeface="HG丸ｺﾞｼｯｸM-PRO" panose="020F0600000000000000" pitchFamily="50" charset="-128"/>
            </a:rPr>
            <a:t>２の</a:t>
          </a:r>
          <a:r>
            <a:rPr kumimoji="1" lang="ja-JP" altLang="en-US" sz="1600" b="0" kern="1200" dirty="0" smtClean="0">
              <a:solidFill>
                <a:schemeClr val="tx1"/>
              </a:solidFill>
              <a:latin typeface="HG丸ｺﾞｼｯｸM-PRO" panose="020F0600000000000000" pitchFamily="50" charset="-128"/>
              <a:ea typeface="HG丸ｺﾞｼｯｸM-PRO" panose="020F0600000000000000" pitchFamily="50" charset="-128"/>
            </a:rPr>
            <a:t>遺伝子の変化を持っていたとき</a:t>
          </a:r>
          <a:endParaRPr kumimoji="1" lang="ja-JP" altLang="en-US" sz="1600" b="0" kern="1200" dirty="0">
            <a:solidFill>
              <a:schemeClr val="tx1"/>
            </a:solidFill>
            <a:latin typeface="HG丸ｺﾞｼｯｸM-PRO" panose="020F0600000000000000" pitchFamily="50" charset="-128"/>
            <a:ea typeface="HG丸ｺﾞｼｯｸM-PRO" panose="020F0600000000000000" pitchFamily="50" charset="-128"/>
          </a:endParaRPr>
        </a:p>
      </dsp:txBody>
      <dsp:txXfrm>
        <a:off x="3800647" y="516399"/>
        <a:ext cx="1995592" cy="938109"/>
      </dsp:txXfrm>
    </dsp:sp>
    <dsp:sp modelId="{560C51D0-1698-4DBF-8D25-56F5331C3439}">
      <dsp:nvSpPr>
        <dsp:cNvPr id="0" name=""/>
        <dsp:cNvSpPr/>
      </dsp:nvSpPr>
      <dsp:spPr>
        <a:xfrm rot="62035">
          <a:off x="5825377" y="976029"/>
          <a:ext cx="600122" cy="29678"/>
        </a:xfrm>
        <a:custGeom>
          <a:avLst/>
          <a:gdLst/>
          <a:ahLst/>
          <a:cxnLst/>
          <a:rect l="0" t="0" r="0" b="0"/>
          <a:pathLst>
            <a:path>
              <a:moveTo>
                <a:pt x="0" y="14839"/>
              </a:moveTo>
              <a:lnTo>
                <a:pt x="600122" y="14839"/>
              </a:lnTo>
            </a:path>
          </a:pathLst>
        </a:custGeom>
        <a:noFill/>
        <a:ln w="38100" cap="flat" cmpd="sng" algn="ctr">
          <a:solidFill>
            <a:schemeClr val="bg1">
              <a:lumMod val="5000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kumimoji="1" lang="ja-JP" altLang="en-US" sz="500" b="0" kern="1200"/>
        </a:p>
      </dsp:txBody>
      <dsp:txXfrm>
        <a:off x="6110435" y="975865"/>
        <a:ext cx="30006" cy="30006"/>
      </dsp:txXfrm>
    </dsp:sp>
    <dsp:sp modelId="{3A3AFF8C-CBD1-4A7E-9C4F-3950A3563501}">
      <dsp:nvSpPr>
        <dsp:cNvPr id="0" name=""/>
        <dsp:cNvSpPr/>
      </dsp:nvSpPr>
      <dsp:spPr>
        <a:xfrm>
          <a:off x="6425450" y="636521"/>
          <a:ext cx="1903857" cy="719522"/>
        </a:xfrm>
        <a:prstGeom prst="roundRect">
          <a:avLst>
            <a:gd name="adj" fmla="val 10000"/>
          </a:avLst>
        </a:prstGeom>
        <a:solidFill>
          <a:schemeClr val="bg1">
            <a:lumMod val="85000"/>
          </a:schemeClr>
        </a:solidFill>
        <a:ln w="381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kumimoji="1" lang="ja-JP" altLang="en-US" sz="1600" b="0" kern="1200" dirty="0" smtClean="0">
              <a:solidFill>
                <a:schemeClr val="tx1"/>
              </a:solidFill>
              <a:latin typeface="HG丸ｺﾞｼｯｸM-PRO" panose="020F0600000000000000" pitchFamily="50" charset="-128"/>
              <a:ea typeface="HG丸ｺﾞｼｯｸM-PRO" panose="020F0600000000000000" pitchFamily="50" charset="-128"/>
            </a:rPr>
            <a:t>定期的な検診を継続していく</a:t>
          </a:r>
          <a:endParaRPr kumimoji="1" lang="ja-JP" altLang="en-US" sz="1600" b="0" kern="1200" dirty="0">
            <a:solidFill>
              <a:schemeClr val="tx1"/>
            </a:solidFill>
            <a:latin typeface="HG丸ｺﾞｼｯｸM-PRO" panose="020F0600000000000000" pitchFamily="50" charset="-128"/>
            <a:ea typeface="HG丸ｺﾞｼｯｸM-PRO" panose="020F0600000000000000" pitchFamily="50" charset="-128"/>
          </a:endParaRPr>
        </a:p>
      </dsp:txBody>
      <dsp:txXfrm>
        <a:off x="6446524" y="657595"/>
        <a:ext cx="1861709" cy="677374"/>
      </dsp:txXfrm>
    </dsp:sp>
    <dsp:sp modelId="{C8FF734D-1390-4A93-AFFE-DB55F5D38F41}">
      <dsp:nvSpPr>
        <dsp:cNvPr id="0" name=""/>
        <dsp:cNvSpPr/>
      </dsp:nvSpPr>
      <dsp:spPr>
        <a:xfrm rot="3338530">
          <a:off x="3133857" y="1796300"/>
          <a:ext cx="802725" cy="29678"/>
        </a:xfrm>
        <a:custGeom>
          <a:avLst/>
          <a:gdLst/>
          <a:ahLst/>
          <a:cxnLst/>
          <a:rect l="0" t="0" r="0" b="0"/>
          <a:pathLst>
            <a:path>
              <a:moveTo>
                <a:pt x="0" y="14839"/>
              </a:moveTo>
              <a:lnTo>
                <a:pt x="802725" y="14839"/>
              </a:lnTo>
            </a:path>
          </a:pathLst>
        </a:custGeom>
        <a:noFill/>
        <a:ln w="38100" cap="rnd" cmpd="sng" algn="ctr">
          <a:solidFill>
            <a:schemeClr val="bg1">
              <a:lumMod val="50000"/>
            </a:schemeClr>
          </a:solidFill>
          <a:prstDash val="solid"/>
          <a:roun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177800">
            <a:lnSpc>
              <a:spcPct val="90000"/>
            </a:lnSpc>
            <a:spcBef>
              <a:spcPct val="0"/>
            </a:spcBef>
            <a:spcAft>
              <a:spcPct val="35000"/>
            </a:spcAft>
          </a:pPr>
          <a:endParaRPr kumimoji="1" lang="ja-JP" altLang="en-US" sz="400" b="0" kern="1200" dirty="0">
            <a:latin typeface="HG丸ｺﾞｼｯｸM-PRO" pitchFamily="50" charset="-128"/>
            <a:ea typeface="HG丸ｺﾞｼｯｸM-PRO" pitchFamily="50" charset="-128"/>
          </a:endParaRPr>
        </a:p>
      </dsp:txBody>
      <dsp:txXfrm>
        <a:off x="3515152" y="1791070"/>
        <a:ext cx="40136" cy="40136"/>
      </dsp:txXfrm>
    </dsp:sp>
    <dsp:sp modelId="{82A9E5A4-9307-40AF-93B8-0E6A1FA3CF50}">
      <dsp:nvSpPr>
        <dsp:cNvPr id="0" name=""/>
        <dsp:cNvSpPr/>
      </dsp:nvSpPr>
      <dsp:spPr>
        <a:xfrm>
          <a:off x="3761733" y="1660395"/>
          <a:ext cx="2253402" cy="964160"/>
        </a:xfrm>
        <a:prstGeom prst="roundRect">
          <a:avLst>
            <a:gd name="adj" fmla="val 10000"/>
          </a:avLst>
        </a:prstGeom>
        <a:solidFill>
          <a:schemeClr val="bg1">
            <a:lumMod val="85000"/>
          </a:schemeClr>
        </a:solidFill>
        <a:ln w="381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kumimoji="1" lang="ja-JP" altLang="en-US" sz="1600" b="0" kern="1200" dirty="0" smtClean="0">
              <a:solidFill>
                <a:schemeClr val="tx1"/>
              </a:solidFill>
              <a:latin typeface="HG丸ｺﾞｼｯｸM-PRO" panose="020F0600000000000000" pitchFamily="50" charset="-128"/>
              <a:ea typeface="HG丸ｺﾞｼｯｸM-PRO" panose="020F0600000000000000" pitchFamily="50" charset="-128"/>
            </a:rPr>
            <a:t>（お父さん</a:t>
          </a:r>
          <a:r>
            <a:rPr kumimoji="1" lang="en-US" altLang="ja-JP" sz="1600" b="0" kern="1200" dirty="0" smtClean="0">
              <a:solidFill>
                <a:schemeClr val="tx1"/>
              </a:solidFill>
              <a:latin typeface="HG丸ｺﾞｼｯｸM-PRO" panose="020F0600000000000000" pitchFamily="50" charset="-128"/>
              <a:ea typeface="HG丸ｺﾞｼｯｸM-PRO" panose="020F0600000000000000" pitchFamily="50" charset="-128"/>
            </a:rPr>
            <a:t>/</a:t>
          </a:r>
          <a:r>
            <a:rPr kumimoji="1" lang="ja-JP" altLang="en-US" sz="1600" b="0" kern="1200" dirty="0" smtClean="0">
              <a:solidFill>
                <a:schemeClr val="tx1"/>
              </a:solidFill>
              <a:latin typeface="HG丸ｺﾞｼｯｸM-PRO" panose="020F0600000000000000" pitchFamily="50" charset="-128"/>
              <a:ea typeface="HG丸ｺﾞｼｯｸM-PRO" panose="020F0600000000000000" pitchFamily="50" charset="-128"/>
            </a:rPr>
            <a:t>お母さん）と</a:t>
          </a:r>
          <a:r>
            <a:rPr kumimoji="1" lang="ja-JP" altLang="en-US" sz="1600" b="0" kern="1200" dirty="0" smtClean="0">
              <a:solidFill>
                <a:schemeClr val="tx1"/>
              </a:solidFill>
              <a:latin typeface="HG丸ｺﾞｼｯｸM-PRO" panose="020F0600000000000000" pitchFamily="50" charset="-128"/>
              <a:ea typeface="HG丸ｺﾞｼｯｸM-PRO" panose="020F0600000000000000" pitchFamily="50" charset="-128"/>
            </a:rPr>
            <a:t>同じ</a:t>
          </a:r>
          <a:r>
            <a:rPr kumimoji="1" lang="en-US" altLang="ja-JP" sz="1600" b="0" kern="1200" dirty="0" smtClean="0">
              <a:solidFill>
                <a:schemeClr val="tx1"/>
              </a:solidFill>
              <a:latin typeface="HG丸ｺﾞｼｯｸM-PRO" panose="020F0600000000000000" pitchFamily="50" charset="-128"/>
              <a:ea typeface="HG丸ｺﾞｼｯｸM-PRO" panose="020F0600000000000000" pitchFamily="50" charset="-128"/>
            </a:rPr>
            <a:t>MEN</a:t>
          </a:r>
          <a:r>
            <a:rPr kumimoji="1" lang="ja-JP" altLang="en-US" sz="1600" b="0" kern="1200" dirty="0" smtClean="0">
              <a:solidFill>
                <a:schemeClr val="tx1"/>
              </a:solidFill>
              <a:latin typeface="HG丸ｺﾞｼｯｸM-PRO" panose="020F0600000000000000" pitchFamily="50" charset="-128"/>
              <a:ea typeface="HG丸ｺﾞｼｯｸM-PRO" panose="020F0600000000000000" pitchFamily="50" charset="-128"/>
            </a:rPr>
            <a:t>２の</a:t>
          </a:r>
          <a:r>
            <a:rPr kumimoji="1" lang="ja-JP" altLang="en-US" sz="1600" b="0" kern="1200" dirty="0" smtClean="0">
              <a:solidFill>
                <a:schemeClr val="tx1"/>
              </a:solidFill>
              <a:latin typeface="HG丸ｺﾞｼｯｸM-PRO" panose="020F0600000000000000" pitchFamily="50" charset="-128"/>
              <a:ea typeface="HG丸ｺﾞｼｯｸM-PRO" panose="020F0600000000000000" pitchFamily="50" charset="-128"/>
            </a:rPr>
            <a:t>遺伝子の変化を持っていなかったとき</a:t>
          </a:r>
          <a:endParaRPr kumimoji="1" lang="ja-JP" altLang="en-US" sz="1600" b="0" kern="1200" dirty="0">
            <a:solidFill>
              <a:schemeClr val="tx1"/>
            </a:solidFill>
            <a:latin typeface="HG丸ｺﾞｼｯｸM-PRO" panose="020F0600000000000000" pitchFamily="50" charset="-128"/>
            <a:ea typeface="HG丸ｺﾞｼｯｸM-PRO" panose="020F0600000000000000" pitchFamily="50" charset="-128"/>
          </a:endParaRPr>
        </a:p>
      </dsp:txBody>
      <dsp:txXfrm>
        <a:off x="3789972" y="1688634"/>
        <a:ext cx="2196924" cy="907682"/>
      </dsp:txXfrm>
    </dsp:sp>
    <dsp:sp modelId="{D88E81FB-B3AB-4A43-A31A-C92914C71785}">
      <dsp:nvSpPr>
        <dsp:cNvPr id="0" name=""/>
        <dsp:cNvSpPr/>
      </dsp:nvSpPr>
      <dsp:spPr>
        <a:xfrm rot="207528">
          <a:off x="6014578" y="2146063"/>
          <a:ext cx="610865" cy="29678"/>
        </a:xfrm>
        <a:custGeom>
          <a:avLst/>
          <a:gdLst/>
          <a:ahLst/>
          <a:cxnLst/>
          <a:rect l="0" t="0" r="0" b="0"/>
          <a:pathLst>
            <a:path>
              <a:moveTo>
                <a:pt x="0" y="14839"/>
              </a:moveTo>
              <a:lnTo>
                <a:pt x="610865" y="14839"/>
              </a:lnTo>
            </a:path>
          </a:pathLst>
        </a:custGeom>
        <a:noFill/>
        <a:ln w="38100" cap="flat" cmpd="sng" algn="ctr">
          <a:solidFill>
            <a:schemeClr val="bg1">
              <a:lumMod val="5000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kumimoji="1" lang="ja-JP" altLang="en-US" sz="500" b="0" kern="1200"/>
        </a:p>
      </dsp:txBody>
      <dsp:txXfrm>
        <a:off x="6304739" y="2145631"/>
        <a:ext cx="30543" cy="30543"/>
      </dsp:txXfrm>
    </dsp:sp>
    <dsp:sp modelId="{DB8FBD7E-E9DC-47B0-92F1-8E934D85F375}">
      <dsp:nvSpPr>
        <dsp:cNvPr id="0" name=""/>
        <dsp:cNvSpPr/>
      </dsp:nvSpPr>
      <dsp:spPr>
        <a:xfrm>
          <a:off x="6624887" y="1819568"/>
          <a:ext cx="1667106" cy="719522"/>
        </a:xfrm>
        <a:prstGeom prst="roundRect">
          <a:avLst>
            <a:gd name="adj" fmla="val 10000"/>
          </a:avLst>
        </a:prstGeom>
        <a:solidFill>
          <a:schemeClr val="bg1">
            <a:lumMod val="85000"/>
          </a:schemeClr>
        </a:solidFill>
        <a:ln w="381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kumimoji="1" lang="en-US" altLang="ja-JP" sz="1600" b="0" kern="1200" dirty="0" smtClean="0">
              <a:solidFill>
                <a:schemeClr val="tx1"/>
              </a:solidFill>
              <a:latin typeface="HG丸ｺﾞｼｯｸM-PRO" panose="020F0600000000000000" pitchFamily="50" charset="-128"/>
              <a:ea typeface="HG丸ｺﾞｼｯｸM-PRO" panose="020F0600000000000000" pitchFamily="50" charset="-128"/>
            </a:rPr>
            <a:t>MEN</a:t>
          </a:r>
          <a:r>
            <a:rPr kumimoji="1" lang="ja-JP" altLang="en-US" sz="1600" b="0" kern="1200" dirty="0" smtClean="0">
              <a:solidFill>
                <a:schemeClr val="tx1"/>
              </a:solidFill>
              <a:latin typeface="HG丸ｺﾞｼｯｸM-PRO" panose="020F0600000000000000" pitchFamily="50" charset="-128"/>
              <a:ea typeface="HG丸ｺﾞｼｯｸM-PRO" panose="020F0600000000000000" pitchFamily="50" charset="-128"/>
            </a:rPr>
            <a:t>２の</a:t>
          </a:r>
          <a:r>
            <a:rPr kumimoji="1" lang="ja-JP" altLang="en-US" sz="1600" b="0" kern="1200" dirty="0" smtClean="0">
              <a:solidFill>
                <a:schemeClr val="tx1"/>
              </a:solidFill>
              <a:latin typeface="HG丸ｺﾞｼｯｸM-PRO" panose="020F0600000000000000" pitchFamily="50" charset="-128"/>
              <a:ea typeface="HG丸ｺﾞｼｯｸM-PRO" panose="020F0600000000000000" pitchFamily="50" charset="-128"/>
            </a:rPr>
            <a:t>変化による腫瘍の心配はなくなる</a:t>
          </a:r>
          <a:endParaRPr kumimoji="1" lang="ja-JP" altLang="en-US" sz="1600" b="0" kern="1200" dirty="0">
            <a:solidFill>
              <a:schemeClr val="tx1"/>
            </a:solidFill>
            <a:latin typeface="HG丸ｺﾞｼｯｸM-PRO" panose="020F0600000000000000" pitchFamily="50" charset="-128"/>
            <a:ea typeface="HG丸ｺﾞｼｯｸM-PRO" panose="020F0600000000000000" pitchFamily="50" charset="-128"/>
          </a:endParaRPr>
        </a:p>
      </dsp:txBody>
      <dsp:txXfrm>
        <a:off x="6645961" y="1840642"/>
        <a:ext cx="1624958" cy="677374"/>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2">
  <dgm:title val=""/>
  <dgm:desc val=""/>
  <dgm:catLst>
    <dgm:cat type="hierarchy" pri="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diagram">
    <dgm:varLst>
      <dgm:chPref val="1"/>
      <dgm:dir/>
      <dgm:animOne val="branch"/>
      <dgm:animLvl val="lvl"/>
      <dgm:resizeHandles val="exact"/>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h" for="des" ptType="node" refType="h"/>
      <dgm:constr type="w" for="des" ptType="node" refType="h" refFor="des" refPtType="node" fact="2"/>
      <dgm:constr type="sibSp" refType="h" refFor="des" refPtType="node" op="equ" fact="0.15"/>
      <dgm:constr type="sibSp" for="des" forName="level2hierChild" refType="h" refFor="des" refPtType="node" op="equ" fact="0.15"/>
      <dgm:constr type="sibSp" for="des" forName="level3hierChild" refType="h" refFor="des" refPtType="node" op="equ" fact="0.15"/>
      <dgm:constr type="sp" for="des" forName="root1" refType="w" refFor="des" refPtType="node" fact="0.4"/>
      <dgm:constr type="sp" for="des" forName="root2" refType="sp" refFor="des" refForName="root1" op="equ"/>
      <dgm:constr type="primFontSz" for="des" ptType="node" op="equ" val="65"/>
      <dgm:constr type="primFontSz" for="des" forName="connTx" op="equ" val="55"/>
      <dgm:constr type="primFontSz" for="des" forName="connTx" refType="primFontSz" refFor="des" refPtType="node" op="lte" fact="0.8"/>
    </dgm:constrLst>
    <dgm:ruleLst/>
    <dgm:forEach name="Name3" axis="ch">
      <dgm:forEach name="Name4" axis="self" ptType="node">
        <dgm:layoutNode name="root1">
          <dgm:choose name="Name5">
            <dgm:if name="Name6" func="var" arg="dir" op="equ" val="norm">
              <dgm:alg type="hierRoot">
                <dgm:param type="hierAlign" val="lCtrCh"/>
              </dgm:alg>
            </dgm:if>
            <dgm:else name="Name7">
              <dgm:alg type="hierRoot">
                <dgm:param type="hierAlign" val="rCtrCh"/>
              </dgm:alg>
            </dgm:else>
          </dgm:choose>
          <dgm:shape xmlns:r="http://schemas.openxmlformats.org/officeDocument/2006/relationships" r:blip="">
            <dgm:adjLst/>
          </dgm:shape>
          <dgm:presOf/>
          <dgm:constrLst/>
          <dgm:ruleLst/>
          <dgm:layoutNode name="LevelOneTextNod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2hierChild">
            <dgm:choose name="Name8">
              <dgm:if name="Name9" func="var" arg="dir" op="equ" val="norm">
                <dgm:alg type="hierChild">
                  <dgm:param type="linDir" val="fromT"/>
                  <dgm:param type="chAlign" val="l"/>
                </dgm:alg>
              </dgm:if>
              <dgm:else name="Name10">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11" axis="self" ptType="parTrans" cnt="1">
                <dgm:layoutNode name="conn2-1">
                  <dgm:choose name="Name12">
                    <dgm:if name="Name13" func="var" arg="dir" op="equ" val="norm">
                      <dgm:alg type="conn">
                        <dgm:param type="dim" val="1D"/>
                        <dgm:param type="begPts" val="midR"/>
                        <dgm:param type="endPts" val="midL"/>
                        <dgm:param type="endSty" val="noArr"/>
                      </dgm:alg>
                    </dgm:if>
                    <dgm:else name="Name14">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5" axis="self" ptType="node">
                <dgm:layoutNode name="root2">
                  <dgm:choose name="Name16">
                    <dgm:if name="Name17" func="var" arg="dir" op="equ" val="norm">
                      <dgm:alg type="hierRoot">
                        <dgm:param type="hierAlign" val="lCtrCh"/>
                      </dgm:alg>
                    </dgm:if>
                    <dgm:else name="Name18">
                      <dgm:alg type="hierRoot">
                        <dgm:param type="hierAlign" val="rCtrCh"/>
                      </dgm:alg>
                    </dgm:else>
                  </dgm:choose>
                  <dgm:shape xmlns:r="http://schemas.openxmlformats.org/officeDocument/2006/relationships" r:blip="">
                    <dgm:adjLst/>
                  </dgm:shape>
                  <dgm:presOf/>
                  <dgm:constrLst/>
                  <dgm:ruleLst/>
                  <dgm:layoutNode name="LevelTwoTextNode">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3hierChild">
                    <dgm:choose name="Name19">
                      <dgm:if name="Name20" func="var" arg="dir" op="equ" val="norm">
                        <dgm:alg type="hierChild">
                          <dgm:param type="linDir" val="fromT"/>
                          <dgm:param type="chAlign" val="l"/>
                        </dgm:alg>
                      </dgm:if>
                      <dgm:else name="Name21">
                        <dgm:alg type="hierChild">
                          <dgm:param type="linDir" val="fromT"/>
                          <dgm:param type="chAlign" val="r"/>
                        </dgm:alg>
                      </dgm:else>
                    </dgm:choose>
                    <dgm:shape xmlns:r="http://schemas.openxmlformats.org/officeDocument/2006/relationships" r:blip="">
                      <dgm:adjLst/>
                    </dgm:shape>
                    <dgm:presOf/>
                    <dgm:constrLst/>
                    <dgm:ruleLst/>
                    <dgm:forEach name="Name22" ref="repeat"/>
                  </dgm:layoutNode>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ja-JP" altLang="en-US" smtClean="0"/>
              <a:t>マスター タイトルの書式設定</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ja-JP" altLang="en-US" smtClean="0"/>
              <a:t>マスター サブタイトルの書式設定</a:t>
            </a:r>
            <a:endParaRPr lang="en-US" dirty="0"/>
          </a:p>
        </p:txBody>
      </p:sp>
      <p:sp>
        <p:nvSpPr>
          <p:cNvPr id="4" name="Date Placeholder 3"/>
          <p:cNvSpPr>
            <a:spLocks noGrp="1"/>
          </p:cNvSpPr>
          <p:nvPr>
            <p:ph type="dt" sz="half" idx="10"/>
          </p:nvPr>
        </p:nvSpPr>
        <p:spPr/>
        <p:txBody>
          <a:bodyPr/>
          <a:lstStyle/>
          <a:p>
            <a:fld id="{A3164BAB-9F48-4D47-9580-9C26CCD990D4}" type="datetimeFigureOut">
              <a:rPr kumimoji="1" lang="ja-JP" altLang="en-US" smtClean="0"/>
              <a:t>2018/7/30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365CCC4C-0CB2-45D6-976C-F6A1A6350A7D}" type="slidenum">
              <a:rPr kumimoji="1" lang="ja-JP" altLang="en-US" smtClean="0"/>
              <a:t>‹#›</a:t>
            </a:fld>
            <a:endParaRPr kumimoji="1" lang="ja-JP" altLang="en-US"/>
          </a:p>
        </p:txBody>
      </p:sp>
    </p:spTree>
    <p:extLst>
      <p:ext uri="{BB962C8B-B14F-4D97-AF65-F5344CB8AC3E}">
        <p14:creationId xmlns:p14="http://schemas.microsoft.com/office/powerpoint/2010/main" val="376599636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fld id="{A3164BAB-9F48-4D47-9580-9C26CCD990D4}" type="datetimeFigureOut">
              <a:rPr kumimoji="1" lang="ja-JP" altLang="en-US" smtClean="0"/>
              <a:t>2018/7/30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365CCC4C-0CB2-45D6-976C-F6A1A6350A7D}" type="slidenum">
              <a:rPr kumimoji="1" lang="ja-JP" altLang="en-US" smtClean="0"/>
              <a:t>‹#›</a:t>
            </a:fld>
            <a:endParaRPr kumimoji="1" lang="ja-JP" altLang="en-US"/>
          </a:p>
        </p:txBody>
      </p:sp>
    </p:spTree>
    <p:extLst>
      <p:ext uri="{BB962C8B-B14F-4D97-AF65-F5344CB8AC3E}">
        <p14:creationId xmlns:p14="http://schemas.microsoft.com/office/powerpoint/2010/main" val="177115976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ja-JP" altLang="en-US" smtClean="0"/>
              <a:t>マスター タイトルの書式設定</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fld id="{A3164BAB-9F48-4D47-9580-9C26CCD990D4}" type="datetimeFigureOut">
              <a:rPr kumimoji="1" lang="ja-JP" altLang="en-US" smtClean="0"/>
              <a:t>2018/7/30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365CCC4C-0CB2-45D6-976C-F6A1A6350A7D}" type="slidenum">
              <a:rPr kumimoji="1" lang="ja-JP" altLang="en-US" smtClean="0"/>
              <a:t>‹#›</a:t>
            </a:fld>
            <a:endParaRPr kumimoji="1" lang="ja-JP" altLang="en-US"/>
          </a:p>
        </p:txBody>
      </p:sp>
    </p:spTree>
    <p:extLst>
      <p:ext uri="{BB962C8B-B14F-4D97-AF65-F5344CB8AC3E}">
        <p14:creationId xmlns:p14="http://schemas.microsoft.com/office/powerpoint/2010/main" val="154949367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Content Placeholder 2"/>
          <p:cNvSpPr>
            <a:spLocks noGrp="1"/>
          </p:cNvSpPr>
          <p:nvPr>
            <p:ph idx="1"/>
          </p:nvPr>
        </p:nvSpPr>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fld id="{A3164BAB-9F48-4D47-9580-9C26CCD990D4}" type="datetimeFigureOut">
              <a:rPr kumimoji="1" lang="ja-JP" altLang="en-US" smtClean="0"/>
              <a:t>2018/7/30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365CCC4C-0CB2-45D6-976C-F6A1A6350A7D}" type="slidenum">
              <a:rPr kumimoji="1" lang="ja-JP" altLang="en-US" smtClean="0"/>
              <a:t>‹#›</a:t>
            </a:fld>
            <a:endParaRPr kumimoji="1" lang="ja-JP" altLang="en-US"/>
          </a:p>
        </p:txBody>
      </p:sp>
    </p:spTree>
    <p:extLst>
      <p:ext uri="{BB962C8B-B14F-4D97-AF65-F5344CB8AC3E}">
        <p14:creationId xmlns:p14="http://schemas.microsoft.com/office/powerpoint/2010/main" val="219111148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ja-JP" altLang="en-US" smtClean="0"/>
              <a:t>マスター テキストの書式設定</a:t>
            </a:r>
          </a:p>
        </p:txBody>
      </p:sp>
      <p:sp>
        <p:nvSpPr>
          <p:cNvPr id="4" name="Date Placeholder 3"/>
          <p:cNvSpPr>
            <a:spLocks noGrp="1"/>
          </p:cNvSpPr>
          <p:nvPr>
            <p:ph type="dt" sz="half" idx="10"/>
          </p:nvPr>
        </p:nvSpPr>
        <p:spPr/>
        <p:txBody>
          <a:bodyPr/>
          <a:lstStyle/>
          <a:p>
            <a:fld id="{A3164BAB-9F48-4D47-9580-9C26CCD990D4}" type="datetimeFigureOut">
              <a:rPr kumimoji="1" lang="ja-JP" altLang="en-US" smtClean="0"/>
              <a:t>2018/7/30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365CCC4C-0CB2-45D6-976C-F6A1A6350A7D}" type="slidenum">
              <a:rPr kumimoji="1" lang="ja-JP" altLang="en-US" smtClean="0"/>
              <a:t>‹#›</a:t>
            </a:fld>
            <a:endParaRPr kumimoji="1" lang="ja-JP" altLang="en-US"/>
          </a:p>
        </p:txBody>
      </p:sp>
    </p:spTree>
    <p:extLst>
      <p:ext uri="{BB962C8B-B14F-4D97-AF65-F5344CB8AC3E}">
        <p14:creationId xmlns:p14="http://schemas.microsoft.com/office/powerpoint/2010/main" val="130570002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5" name="Date Placeholder 4"/>
          <p:cNvSpPr>
            <a:spLocks noGrp="1"/>
          </p:cNvSpPr>
          <p:nvPr>
            <p:ph type="dt" sz="half" idx="10"/>
          </p:nvPr>
        </p:nvSpPr>
        <p:spPr/>
        <p:txBody>
          <a:bodyPr/>
          <a:lstStyle/>
          <a:p>
            <a:fld id="{A3164BAB-9F48-4D47-9580-9C26CCD990D4}" type="datetimeFigureOut">
              <a:rPr kumimoji="1" lang="ja-JP" altLang="en-US" smtClean="0"/>
              <a:t>2018/7/30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365CCC4C-0CB2-45D6-976C-F6A1A6350A7D}" type="slidenum">
              <a:rPr kumimoji="1" lang="ja-JP" altLang="en-US" smtClean="0"/>
              <a:t>‹#›</a:t>
            </a:fld>
            <a:endParaRPr kumimoji="1" lang="ja-JP" altLang="en-US"/>
          </a:p>
        </p:txBody>
      </p:sp>
    </p:spTree>
    <p:extLst>
      <p:ext uri="{BB962C8B-B14F-4D97-AF65-F5344CB8AC3E}">
        <p14:creationId xmlns:p14="http://schemas.microsoft.com/office/powerpoint/2010/main" val="82962327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4" name="Content Placeholder 3"/>
          <p:cNvSpPr>
            <a:spLocks noGrp="1"/>
          </p:cNvSpPr>
          <p:nvPr>
            <p:ph sz="half" idx="2"/>
          </p:nvPr>
        </p:nvSpPr>
        <p:spPr>
          <a:xfrm>
            <a:off x="629842" y="2505075"/>
            <a:ext cx="3868340" cy="3684588"/>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6" name="Content Placeholder 5"/>
          <p:cNvSpPr>
            <a:spLocks noGrp="1"/>
          </p:cNvSpPr>
          <p:nvPr>
            <p:ph sz="quarter" idx="4"/>
          </p:nvPr>
        </p:nvSpPr>
        <p:spPr>
          <a:xfrm>
            <a:off x="4629150" y="2505075"/>
            <a:ext cx="3887391" cy="3684588"/>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7" name="Date Placeholder 6"/>
          <p:cNvSpPr>
            <a:spLocks noGrp="1"/>
          </p:cNvSpPr>
          <p:nvPr>
            <p:ph type="dt" sz="half" idx="10"/>
          </p:nvPr>
        </p:nvSpPr>
        <p:spPr/>
        <p:txBody>
          <a:bodyPr/>
          <a:lstStyle/>
          <a:p>
            <a:fld id="{A3164BAB-9F48-4D47-9580-9C26CCD990D4}" type="datetimeFigureOut">
              <a:rPr kumimoji="1" lang="ja-JP" altLang="en-US" smtClean="0"/>
              <a:t>2018/7/30</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365CCC4C-0CB2-45D6-976C-F6A1A6350A7D}" type="slidenum">
              <a:rPr kumimoji="1" lang="ja-JP" altLang="en-US" smtClean="0"/>
              <a:t>‹#›</a:t>
            </a:fld>
            <a:endParaRPr kumimoji="1" lang="ja-JP" altLang="en-US"/>
          </a:p>
        </p:txBody>
      </p:sp>
    </p:spTree>
    <p:extLst>
      <p:ext uri="{BB962C8B-B14F-4D97-AF65-F5344CB8AC3E}">
        <p14:creationId xmlns:p14="http://schemas.microsoft.com/office/powerpoint/2010/main" val="35878348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Date Placeholder 2"/>
          <p:cNvSpPr>
            <a:spLocks noGrp="1"/>
          </p:cNvSpPr>
          <p:nvPr>
            <p:ph type="dt" sz="half" idx="10"/>
          </p:nvPr>
        </p:nvSpPr>
        <p:spPr/>
        <p:txBody>
          <a:bodyPr/>
          <a:lstStyle/>
          <a:p>
            <a:fld id="{A3164BAB-9F48-4D47-9580-9C26CCD990D4}" type="datetimeFigureOut">
              <a:rPr kumimoji="1" lang="ja-JP" altLang="en-US" smtClean="0"/>
              <a:t>2018/7/30</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365CCC4C-0CB2-45D6-976C-F6A1A6350A7D}" type="slidenum">
              <a:rPr kumimoji="1" lang="ja-JP" altLang="en-US" smtClean="0"/>
              <a:t>‹#›</a:t>
            </a:fld>
            <a:endParaRPr kumimoji="1" lang="ja-JP" altLang="en-US"/>
          </a:p>
        </p:txBody>
      </p:sp>
    </p:spTree>
    <p:extLst>
      <p:ext uri="{BB962C8B-B14F-4D97-AF65-F5344CB8AC3E}">
        <p14:creationId xmlns:p14="http://schemas.microsoft.com/office/powerpoint/2010/main" val="273002632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3164BAB-9F48-4D47-9580-9C26CCD990D4}" type="datetimeFigureOut">
              <a:rPr kumimoji="1" lang="ja-JP" altLang="en-US" smtClean="0"/>
              <a:t>2018/7/30</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365CCC4C-0CB2-45D6-976C-F6A1A6350A7D}" type="slidenum">
              <a:rPr kumimoji="1" lang="ja-JP" altLang="en-US" smtClean="0"/>
              <a:t>‹#›</a:t>
            </a:fld>
            <a:endParaRPr kumimoji="1" lang="ja-JP" altLang="en-US"/>
          </a:p>
        </p:txBody>
      </p:sp>
    </p:spTree>
    <p:extLst>
      <p:ext uri="{BB962C8B-B14F-4D97-AF65-F5344CB8AC3E}">
        <p14:creationId xmlns:p14="http://schemas.microsoft.com/office/powerpoint/2010/main" val="239267660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smtClean="0"/>
              <a:t>マスター タイトルの書式設定</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smtClean="0"/>
              <a:t>マスター テキストの書式設定</a:t>
            </a:r>
          </a:p>
        </p:txBody>
      </p:sp>
      <p:sp>
        <p:nvSpPr>
          <p:cNvPr id="5" name="Date Placeholder 4"/>
          <p:cNvSpPr>
            <a:spLocks noGrp="1"/>
          </p:cNvSpPr>
          <p:nvPr>
            <p:ph type="dt" sz="half" idx="10"/>
          </p:nvPr>
        </p:nvSpPr>
        <p:spPr/>
        <p:txBody>
          <a:bodyPr/>
          <a:lstStyle/>
          <a:p>
            <a:fld id="{A3164BAB-9F48-4D47-9580-9C26CCD990D4}" type="datetimeFigureOut">
              <a:rPr kumimoji="1" lang="ja-JP" altLang="en-US" smtClean="0"/>
              <a:t>2018/7/30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365CCC4C-0CB2-45D6-976C-F6A1A6350A7D}" type="slidenum">
              <a:rPr kumimoji="1" lang="ja-JP" altLang="en-US" smtClean="0"/>
              <a:t>‹#›</a:t>
            </a:fld>
            <a:endParaRPr kumimoji="1" lang="ja-JP" altLang="en-US"/>
          </a:p>
        </p:txBody>
      </p:sp>
    </p:spTree>
    <p:extLst>
      <p:ext uri="{BB962C8B-B14F-4D97-AF65-F5344CB8AC3E}">
        <p14:creationId xmlns:p14="http://schemas.microsoft.com/office/powerpoint/2010/main" val="122716436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smtClean="0"/>
              <a:t>マスター タイトルの書式設定</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smtClean="0"/>
              <a:t>図を追加</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smtClean="0"/>
              <a:t>マスター テキストの書式設定</a:t>
            </a:r>
          </a:p>
        </p:txBody>
      </p:sp>
      <p:sp>
        <p:nvSpPr>
          <p:cNvPr id="5" name="Date Placeholder 4"/>
          <p:cNvSpPr>
            <a:spLocks noGrp="1"/>
          </p:cNvSpPr>
          <p:nvPr>
            <p:ph type="dt" sz="half" idx="10"/>
          </p:nvPr>
        </p:nvSpPr>
        <p:spPr/>
        <p:txBody>
          <a:bodyPr/>
          <a:lstStyle/>
          <a:p>
            <a:fld id="{A3164BAB-9F48-4D47-9580-9C26CCD990D4}" type="datetimeFigureOut">
              <a:rPr kumimoji="1" lang="ja-JP" altLang="en-US" smtClean="0"/>
              <a:t>2018/7/30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365CCC4C-0CB2-45D6-976C-F6A1A6350A7D}" type="slidenum">
              <a:rPr kumimoji="1" lang="ja-JP" altLang="en-US" smtClean="0"/>
              <a:t>‹#›</a:t>
            </a:fld>
            <a:endParaRPr kumimoji="1" lang="ja-JP" altLang="en-US"/>
          </a:p>
        </p:txBody>
      </p:sp>
    </p:spTree>
    <p:extLst>
      <p:ext uri="{BB962C8B-B14F-4D97-AF65-F5344CB8AC3E}">
        <p14:creationId xmlns:p14="http://schemas.microsoft.com/office/powerpoint/2010/main" val="2845316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3164BAB-9F48-4D47-9580-9C26CCD990D4}" type="datetimeFigureOut">
              <a:rPr kumimoji="1" lang="ja-JP" altLang="en-US" smtClean="0"/>
              <a:t>2018/7/30</a:t>
            </a:fld>
            <a:endParaRPr kumimoji="1" lang="ja-JP" alt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65CCC4C-0CB2-45D6-976C-F6A1A6350A7D}" type="slidenum">
              <a:rPr kumimoji="1" lang="ja-JP" altLang="en-US" smtClean="0"/>
              <a:t>‹#›</a:t>
            </a:fld>
            <a:endParaRPr kumimoji="1" lang="ja-JP" altLang="en-US"/>
          </a:p>
        </p:txBody>
      </p:sp>
    </p:spTree>
    <p:extLst>
      <p:ext uri="{BB962C8B-B14F-4D97-AF65-F5344CB8AC3E}">
        <p14:creationId xmlns:p14="http://schemas.microsoft.com/office/powerpoint/2010/main" val="200130660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s/_rels/slide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8.png"/><Relationship Id="rId7" Type="http://schemas.openxmlformats.org/officeDocument/2006/relationships/comments" Target="../comments/comment2.xml"/><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s/_rels/slide14.xml.rels><?xml version="1.0" encoding="UTF-8" standalone="yes"?>
<Relationships xmlns="http://schemas.openxmlformats.org/package/2006/relationships"><Relationship Id="rId3" Type="http://schemas.openxmlformats.org/officeDocument/2006/relationships/diagramLayout" Target="../diagrams/layout1.xml"/><Relationship Id="rId7" Type="http://schemas.openxmlformats.org/officeDocument/2006/relationships/image" Target="../media/image1.png"/><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comments" Target="../comments/comment1.xml"/><Relationship Id="rId2" Type="http://schemas.openxmlformats.org/officeDocument/2006/relationships/image" Target="../media/image1.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p:txBody>
          <a:bodyPr/>
          <a:lstStyle/>
          <a:p>
            <a:r>
              <a:rPr lang="ja-JP" altLang="en-US" dirty="0" smtClean="0"/>
              <a:t>遺伝子</a:t>
            </a:r>
            <a:r>
              <a:rPr lang="ja-JP" altLang="en-US" dirty="0"/>
              <a:t>検査</a:t>
            </a:r>
            <a:r>
              <a:rPr kumimoji="1" lang="ja-JP" altLang="en-US" dirty="0" smtClean="0"/>
              <a:t>のお話し</a:t>
            </a:r>
            <a:endParaRPr kumimoji="1" lang="ja-JP" altLang="en-US" dirty="0"/>
          </a:p>
        </p:txBody>
      </p:sp>
      <p:sp>
        <p:nvSpPr>
          <p:cNvPr id="3" name="サブタイトル 2"/>
          <p:cNvSpPr>
            <a:spLocks noGrp="1"/>
          </p:cNvSpPr>
          <p:nvPr>
            <p:ph type="subTitle" idx="1"/>
          </p:nvPr>
        </p:nvSpPr>
        <p:spPr/>
        <p:txBody>
          <a:bodyPr>
            <a:normAutofit lnSpcReduction="10000"/>
          </a:bodyPr>
          <a:lstStyle/>
          <a:p>
            <a:r>
              <a:rPr kumimoji="1" lang="ja-JP" altLang="en-US" dirty="0" smtClean="0"/>
              <a:t>小学校高学年～中学生向け</a:t>
            </a:r>
            <a:endParaRPr lang="en-US" altLang="ja-JP" dirty="0"/>
          </a:p>
          <a:p>
            <a:r>
              <a:rPr lang="ja-JP" altLang="en-US" dirty="0" smtClean="0"/>
              <a:t>未発症者に向けての遺伝と遺伝子検査の説明</a:t>
            </a:r>
            <a:endParaRPr lang="en-US" altLang="ja-JP" dirty="0" smtClean="0"/>
          </a:p>
          <a:p>
            <a:endParaRPr lang="en-US" altLang="ja-JP" dirty="0" smtClean="0"/>
          </a:p>
          <a:p>
            <a:r>
              <a:rPr lang="ja-JP" altLang="en-US" dirty="0" smtClean="0"/>
              <a:t>次スライドからスタート</a:t>
            </a:r>
            <a:endParaRPr lang="en-US" altLang="ja-JP" dirty="0"/>
          </a:p>
        </p:txBody>
      </p:sp>
    </p:spTree>
    <p:extLst>
      <p:ext uri="{BB962C8B-B14F-4D97-AF65-F5344CB8AC3E}">
        <p14:creationId xmlns:p14="http://schemas.microsoft.com/office/powerpoint/2010/main" val="358608022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628650" y="844449"/>
            <a:ext cx="7886700" cy="1325563"/>
          </a:xfrm>
        </p:spPr>
        <p:txBody>
          <a:bodyPr>
            <a:normAutofit/>
          </a:bodyPr>
          <a:lstStyle/>
          <a:p>
            <a:r>
              <a:rPr kumimoji="1" lang="ja-JP" altLang="en-US" sz="3600" dirty="0" smtClean="0">
                <a:latin typeface="HG丸ｺﾞｼｯｸM-PRO" panose="020F0600000000000000" pitchFamily="50" charset="-128"/>
                <a:ea typeface="HG丸ｺﾞｼｯｸM-PRO" panose="020F0600000000000000" pitchFamily="50" charset="-128"/>
              </a:rPr>
              <a:t>遺伝子検査をして自分</a:t>
            </a:r>
            <a:r>
              <a:rPr kumimoji="1" lang="ja-JP" altLang="en-US" sz="3600" dirty="0" smtClean="0">
                <a:latin typeface="HG丸ｺﾞｼｯｸM-PRO" panose="020F0600000000000000" pitchFamily="50" charset="-128"/>
                <a:ea typeface="HG丸ｺﾞｼｯｸM-PRO" panose="020F0600000000000000" pitchFamily="50" charset="-128"/>
              </a:rPr>
              <a:t>が</a:t>
            </a:r>
            <a:r>
              <a:rPr lang="en-US" altLang="ja-JP" sz="3600" dirty="0" smtClean="0">
                <a:latin typeface="HG丸ｺﾞｼｯｸM-PRO" panose="020F0600000000000000" pitchFamily="50" charset="-128"/>
                <a:ea typeface="HG丸ｺﾞｼｯｸM-PRO" panose="020F0600000000000000" pitchFamily="50" charset="-128"/>
              </a:rPr>
              <a:t>MEN</a:t>
            </a:r>
            <a:r>
              <a:rPr lang="ja-JP" altLang="en-US" sz="3600" dirty="0" smtClean="0">
                <a:latin typeface="HG丸ｺﾞｼｯｸM-PRO" panose="020F0600000000000000" pitchFamily="50" charset="-128"/>
                <a:ea typeface="HG丸ｺﾞｼｯｸM-PRO" panose="020F0600000000000000" pitchFamily="50" charset="-128"/>
              </a:rPr>
              <a:t>２</a:t>
            </a:r>
            <a:r>
              <a:rPr kumimoji="1" lang="ja-JP" altLang="en-US" sz="3600" dirty="0" smtClean="0">
                <a:latin typeface="HG丸ｺﾞｼｯｸM-PRO" panose="020F0600000000000000" pitchFamily="50" charset="-128"/>
                <a:ea typeface="HG丸ｺﾞｼｯｸM-PRO" panose="020F0600000000000000" pitchFamily="50" charset="-128"/>
              </a:rPr>
              <a:t>の</a:t>
            </a:r>
            <a:r>
              <a:rPr kumimoji="1" lang="ja-JP" altLang="en-US" sz="3600" dirty="0" smtClean="0">
                <a:latin typeface="HG丸ｺﾞｼｯｸM-PRO" panose="020F0600000000000000" pitchFamily="50" charset="-128"/>
                <a:ea typeface="HG丸ｺﾞｼｯｸM-PRO" panose="020F0600000000000000" pitchFamily="50" charset="-128"/>
              </a:rPr>
              <a:t>体質を持って</a:t>
            </a:r>
            <a:r>
              <a:rPr lang="ja-JP" altLang="en-US" sz="3600" dirty="0" smtClean="0">
                <a:latin typeface="HG丸ｺﾞｼｯｸM-PRO" panose="020F0600000000000000" pitchFamily="50" charset="-128"/>
                <a:ea typeface="HG丸ｺﾞｼｯｸM-PRO" panose="020F0600000000000000" pitchFamily="50" charset="-128"/>
              </a:rPr>
              <a:t>いたと</a:t>
            </a:r>
            <a:r>
              <a:rPr lang="ja-JP" altLang="en-US" sz="3600" dirty="0">
                <a:latin typeface="HG丸ｺﾞｼｯｸM-PRO" panose="020F0600000000000000" pitchFamily="50" charset="-128"/>
                <a:ea typeface="HG丸ｺﾞｼｯｸM-PRO" panose="020F0600000000000000" pitchFamily="50" charset="-128"/>
              </a:rPr>
              <a:t>き</a:t>
            </a:r>
            <a:endParaRPr kumimoji="1" lang="ja-JP" altLang="en-US" sz="3600" dirty="0">
              <a:latin typeface="HG丸ｺﾞｼｯｸM-PRO" panose="020F0600000000000000" pitchFamily="50" charset="-128"/>
              <a:ea typeface="HG丸ｺﾞｼｯｸM-PRO" panose="020F0600000000000000" pitchFamily="50" charset="-128"/>
            </a:endParaRPr>
          </a:p>
        </p:txBody>
      </p:sp>
      <p:sp>
        <p:nvSpPr>
          <p:cNvPr id="3" name="コンテンツ プレースホルダー 2"/>
          <p:cNvSpPr>
            <a:spLocks noGrp="1"/>
          </p:cNvSpPr>
          <p:nvPr>
            <p:ph idx="1"/>
          </p:nvPr>
        </p:nvSpPr>
        <p:spPr>
          <a:xfrm>
            <a:off x="628650" y="2170011"/>
            <a:ext cx="7886700" cy="4006951"/>
          </a:xfrm>
        </p:spPr>
        <p:txBody>
          <a:bodyPr/>
          <a:lstStyle/>
          <a:p>
            <a:pPr marL="0" indent="0">
              <a:buNone/>
            </a:pPr>
            <a:r>
              <a:rPr kumimoji="1" lang="ja-JP" altLang="en-US" dirty="0" smtClean="0">
                <a:latin typeface="HG丸ｺﾞｼｯｸM-PRO" panose="020F0600000000000000" pitchFamily="50" charset="-128"/>
                <a:ea typeface="HG丸ｺﾞｼｯｸM-PRO" panose="020F0600000000000000" pitchFamily="50" charset="-128"/>
              </a:rPr>
              <a:t>（お父さん</a:t>
            </a:r>
            <a:r>
              <a:rPr kumimoji="1" lang="en-US" altLang="ja-JP" dirty="0" smtClean="0">
                <a:latin typeface="HG丸ｺﾞｼｯｸM-PRO" panose="020F0600000000000000" pitchFamily="50" charset="-128"/>
                <a:ea typeface="HG丸ｺﾞｼｯｸM-PRO" panose="020F0600000000000000" pitchFamily="50" charset="-128"/>
              </a:rPr>
              <a:t>/</a:t>
            </a:r>
            <a:r>
              <a:rPr lang="ja-JP" altLang="en-US" dirty="0" smtClean="0">
                <a:latin typeface="HG丸ｺﾞｼｯｸM-PRO" panose="020F0600000000000000" pitchFamily="50" charset="-128"/>
                <a:ea typeface="HG丸ｺﾞｼｯｸM-PRO" panose="020F0600000000000000" pitchFamily="50" charset="-128"/>
              </a:rPr>
              <a:t>お母さん）と同じ体質を持っていることがわかったので、定期的に検査をうけて腫瘍ができていたら早めに見つけられるようにしましょう。</a:t>
            </a:r>
            <a:endParaRPr kumimoji="1" lang="ja-JP" altLang="en-US" dirty="0">
              <a:latin typeface="HG丸ｺﾞｼｯｸM-PRO" panose="020F0600000000000000" pitchFamily="50" charset="-128"/>
              <a:ea typeface="HG丸ｺﾞｼｯｸM-PRO" panose="020F0600000000000000" pitchFamily="50" charset="-128"/>
            </a:endParaRPr>
          </a:p>
        </p:txBody>
      </p:sp>
      <p:grpSp>
        <p:nvGrpSpPr>
          <p:cNvPr id="4" name="グループ化 3"/>
          <p:cNvGrpSpPr/>
          <p:nvPr/>
        </p:nvGrpSpPr>
        <p:grpSpPr>
          <a:xfrm>
            <a:off x="-110643" y="139598"/>
            <a:ext cx="9369707" cy="704852"/>
            <a:chOff x="-110643" y="139598"/>
            <a:chExt cx="9369707" cy="704852"/>
          </a:xfrm>
        </p:grpSpPr>
        <p:pic>
          <p:nvPicPr>
            <p:cNvPr id="5" name="Picture 2" descr="https://2.bp.blogspot.com/-5hTF3HsLFfw/U00KKoaregI/AAAAAAAAfPs/dZW7IfDARtE/s800/masking_tape08.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0643" y="139599"/>
              <a:ext cx="7620000" cy="704851"/>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2" descr="https://2.bp.blogspot.com/-5hTF3HsLFfw/U00KKoaregI/AAAAAAAAfPs/dZW7IfDARtE/s800/masking_tape08.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39064" y="139598"/>
              <a:ext cx="7620000" cy="704851"/>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7" name="グループ化 6"/>
          <p:cNvGrpSpPr/>
          <p:nvPr/>
        </p:nvGrpSpPr>
        <p:grpSpPr>
          <a:xfrm>
            <a:off x="-110643" y="5940443"/>
            <a:ext cx="9369707" cy="704852"/>
            <a:chOff x="-110643" y="139598"/>
            <a:chExt cx="9369707" cy="704852"/>
          </a:xfrm>
        </p:grpSpPr>
        <p:pic>
          <p:nvPicPr>
            <p:cNvPr id="8" name="Picture 2" descr="https://2.bp.blogspot.com/-5hTF3HsLFfw/U00KKoaregI/AAAAAAAAfPs/dZW7IfDARtE/s800/masking_tape08.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0643" y="139599"/>
              <a:ext cx="7620000" cy="704851"/>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2" descr="https://2.bp.blogspot.com/-5hTF3HsLFfw/U00KKoaregI/AAAAAAAAfPs/dZW7IfDARtE/s800/masking_tape08.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39064" y="139598"/>
              <a:ext cx="7620000" cy="704851"/>
            </a:xfrm>
            <a:prstGeom prst="rect">
              <a:avLst/>
            </a:prstGeom>
            <a:noFill/>
            <a:extLst>
              <a:ext uri="{909E8E84-426E-40DD-AFC4-6F175D3DCCD1}">
                <a14:hiddenFill xmlns:a14="http://schemas.microsoft.com/office/drawing/2010/main">
                  <a:solidFill>
                    <a:srgbClr val="FFFFFF"/>
                  </a:solidFill>
                </a14:hiddenFill>
              </a:ext>
            </a:extLst>
          </p:spPr>
        </p:pic>
      </p:grpSp>
      <p:pic>
        <p:nvPicPr>
          <p:cNvPr id="11" name="Picture 2" descr="æ¡è¡ã®ã¤ã©ã¹ãï¼å¥åº·è¨ºæ­ï¼"/>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283900" y="4330597"/>
            <a:ext cx="1375108" cy="1241035"/>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2" descr="åã®æ¤æ»ã®ã¤ã©ã¹ãï¼å­¦æ ¡ã®å¥åº·è¨ºæ­ï¼"/>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235795" y="3522664"/>
            <a:ext cx="1989094" cy="2197894"/>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2" descr="é ¸åèã®ã¨ã³ã¼æ¤æ»ã®ã¤ã©ã¹ã"/>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62157" y="3812175"/>
            <a:ext cx="2342471" cy="1759457"/>
          </a:xfrm>
          <a:prstGeom prst="rect">
            <a:avLst/>
          </a:prstGeom>
          <a:noFill/>
          <a:extLst>
            <a:ext uri="{909E8E84-426E-40DD-AFC4-6F175D3DCCD1}">
              <a14:hiddenFill xmlns:a14="http://schemas.microsoft.com/office/drawing/2010/main">
                <a:solidFill>
                  <a:srgbClr val="FFFFFF"/>
                </a:solidFill>
              </a14:hiddenFill>
            </a:ext>
          </a:extLst>
        </p:spPr>
      </p:pic>
      <p:pic>
        <p:nvPicPr>
          <p:cNvPr id="14" name="図 13"/>
          <p:cNvPicPr/>
          <p:nvPr/>
        </p:nvPicPr>
        <p:blipFill>
          <a:blip r:embed="rId6"/>
          <a:srcRect/>
          <a:stretch>
            <a:fillRect/>
          </a:stretch>
        </p:blipFill>
        <p:spPr>
          <a:xfrm>
            <a:off x="3131011" y="3619530"/>
            <a:ext cx="949472" cy="1002081"/>
          </a:xfrm>
          <a:prstGeom prst="rect">
            <a:avLst/>
          </a:prstGeom>
          <a:noFill/>
        </p:spPr>
      </p:pic>
    </p:spTree>
    <p:extLst>
      <p:ext uri="{BB962C8B-B14F-4D97-AF65-F5344CB8AC3E}">
        <p14:creationId xmlns:p14="http://schemas.microsoft.com/office/powerpoint/2010/main" val="30738639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グループ化 3"/>
          <p:cNvGrpSpPr/>
          <p:nvPr/>
        </p:nvGrpSpPr>
        <p:grpSpPr>
          <a:xfrm>
            <a:off x="-110643" y="139598"/>
            <a:ext cx="9369707" cy="704852"/>
            <a:chOff x="-110643" y="139598"/>
            <a:chExt cx="9369707" cy="704852"/>
          </a:xfrm>
        </p:grpSpPr>
        <p:pic>
          <p:nvPicPr>
            <p:cNvPr id="5" name="Picture 2" descr="https://2.bp.blogspot.com/-5hTF3HsLFfw/U00KKoaregI/AAAAAAAAfPs/dZW7IfDARtE/s800/masking_tape08.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0643" y="139599"/>
              <a:ext cx="7620000" cy="704851"/>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2" descr="https://2.bp.blogspot.com/-5hTF3HsLFfw/U00KKoaregI/AAAAAAAAfPs/dZW7IfDARtE/s800/masking_tape08.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39064" y="139598"/>
              <a:ext cx="7620000" cy="704851"/>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7" name="グループ化 6"/>
          <p:cNvGrpSpPr/>
          <p:nvPr/>
        </p:nvGrpSpPr>
        <p:grpSpPr>
          <a:xfrm>
            <a:off x="-110643" y="5940443"/>
            <a:ext cx="9369707" cy="704852"/>
            <a:chOff x="-110643" y="139598"/>
            <a:chExt cx="9369707" cy="704852"/>
          </a:xfrm>
        </p:grpSpPr>
        <p:pic>
          <p:nvPicPr>
            <p:cNvPr id="8" name="Picture 2" descr="https://2.bp.blogspot.com/-5hTF3HsLFfw/U00KKoaregI/AAAAAAAAfPs/dZW7IfDARtE/s800/masking_tape08.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0643" y="139599"/>
              <a:ext cx="7620000" cy="704851"/>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2" descr="https://2.bp.blogspot.com/-5hTF3HsLFfw/U00KKoaregI/AAAAAAAAfPs/dZW7IfDARtE/s800/masking_tape08.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39064" y="139598"/>
              <a:ext cx="7620000" cy="704851"/>
            </a:xfrm>
            <a:prstGeom prst="rect">
              <a:avLst/>
            </a:prstGeom>
            <a:noFill/>
            <a:extLst>
              <a:ext uri="{909E8E84-426E-40DD-AFC4-6F175D3DCCD1}">
                <a14:hiddenFill xmlns:a14="http://schemas.microsoft.com/office/drawing/2010/main">
                  <a:solidFill>
                    <a:srgbClr val="FFFFFF"/>
                  </a:solidFill>
                </a14:hiddenFill>
              </a:ext>
            </a:extLst>
          </p:spPr>
        </p:pic>
      </p:grpSp>
      <p:sp>
        <p:nvSpPr>
          <p:cNvPr id="17" name="テキスト ボックス 16"/>
          <p:cNvSpPr txBox="1"/>
          <p:nvPr/>
        </p:nvSpPr>
        <p:spPr>
          <a:xfrm>
            <a:off x="471055" y="1408790"/>
            <a:ext cx="5262979" cy="369332"/>
          </a:xfrm>
          <a:prstGeom prst="rect">
            <a:avLst/>
          </a:prstGeom>
          <a:noFill/>
        </p:spPr>
        <p:txBody>
          <a:bodyPr wrap="none" rtlCol="0">
            <a:spAutoFit/>
          </a:bodyPr>
          <a:lstStyle/>
          <a:p>
            <a:r>
              <a:rPr lang="ja-JP" altLang="en-US" dirty="0">
                <a:latin typeface="HG丸ｺﾞｼｯｸM-PRO" panose="020F0600000000000000" pitchFamily="50" charset="-128"/>
                <a:ea typeface="HG丸ｺﾞｼｯｸM-PRO" panose="020F0600000000000000" pitchFamily="50" charset="-128"/>
              </a:rPr>
              <a:t>甲状</a:t>
            </a:r>
            <a:r>
              <a:rPr lang="ja-JP" altLang="en-US" dirty="0" smtClean="0">
                <a:latin typeface="HG丸ｺﾞｼｯｸM-PRO" panose="020F0600000000000000" pitchFamily="50" charset="-128"/>
                <a:ea typeface="HG丸ｺﾞｼｯｸM-PRO" panose="020F0600000000000000" pitchFamily="50" charset="-128"/>
              </a:rPr>
              <a:t>腺髄様がん</a:t>
            </a:r>
            <a:r>
              <a:rPr kumimoji="1" lang="ja-JP" altLang="en-US" dirty="0" smtClean="0">
                <a:latin typeface="HG丸ｺﾞｼｯｸM-PRO" panose="020F0600000000000000" pitchFamily="50" charset="-128"/>
                <a:ea typeface="HG丸ｺﾞｼｯｸM-PRO" panose="020F0600000000000000" pitchFamily="50" charset="-128"/>
              </a:rPr>
              <a:t>（こうじょうせんずいようがん）</a:t>
            </a:r>
            <a:endParaRPr kumimoji="1" lang="en-US" altLang="ja-JP" dirty="0" smtClean="0">
              <a:latin typeface="HG丸ｺﾞｼｯｸM-PRO" panose="020F0600000000000000" pitchFamily="50" charset="-128"/>
              <a:ea typeface="HG丸ｺﾞｼｯｸM-PRO" panose="020F0600000000000000" pitchFamily="50" charset="-128"/>
            </a:endParaRPr>
          </a:p>
        </p:txBody>
      </p:sp>
      <p:graphicFrame>
        <p:nvGraphicFramePr>
          <p:cNvPr id="18" name="表 17"/>
          <p:cNvGraphicFramePr>
            <a:graphicFrameLocks noGrp="1"/>
          </p:cNvGraphicFramePr>
          <p:nvPr>
            <p:extLst>
              <p:ext uri="{D42A27DB-BD31-4B8C-83A1-F6EECF244321}">
                <p14:modId xmlns:p14="http://schemas.microsoft.com/office/powerpoint/2010/main" val="1055779714"/>
              </p:ext>
            </p:extLst>
          </p:nvPr>
        </p:nvGraphicFramePr>
        <p:xfrm>
          <a:off x="471055" y="1787237"/>
          <a:ext cx="8035636" cy="651163"/>
        </p:xfrm>
        <a:graphic>
          <a:graphicData uri="http://schemas.openxmlformats.org/drawingml/2006/table">
            <a:tbl>
              <a:tblPr firstRow="1" bandRow="1">
                <a:tableStyleId>{5940675A-B579-460E-94D1-54222C63F5DA}</a:tableStyleId>
              </a:tblPr>
              <a:tblGrid>
                <a:gridCol w="3546763"/>
                <a:gridCol w="4488873"/>
              </a:tblGrid>
              <a:tr h="346363">
                <a:tc>
                  <a:txBody>
                    <a:bodyPr/>
                    <a:lstStyle/>
                    <a:p>
                      <a:r>
                        <a:rPr kumimoji="1" lang="ja-JP" altLang="en-US" sz="1400" dirty="0" smtClean="0">
                          <a:latin typeface="HG丸ｺﾞｼｯｸM-PRO" panose="020F0600000000000000" pitchFamily="50" charset="-128"/>
                          <a:ea typeface="HG丸ｺﾞｼｯｸM-PRO" panose="020F0600000000000000" pitchFamily="50" charset="-128"/>
                        </a:rPr>
                        <a:t>血液検査　　　カルシトニン</a:t>
                      </a:r>
                      <a:endParaRPr kumimoji="1" lang="en-US" altLang="ja-JP" sz="1400" dirty="0" smtClean="0">
                        <a:latin typeface="HG丸ｺﾞｼｯｸM-PRO" panose="020F0600000000000000" pitchFamily="50" charset="-128"/>
                        <a:ea typeface="HG丸ｺﾞｼｯｸM-PRO" panose="020F0600000000000000" pitchFamily="50" charset="-128"/>
                      </a:endParaRPr>
                    </a:p>
                  </a:txBody>
                  <a:tcPr/>
                </a:tc>
                <a:tc>
                  <a:txBody>
                    <a:bodyPr/>
                    <a:lstStyle/>
                    <a:p>
                      <a:r>
                        <a:rPr kumimoji="1" lang="en-US" altLang="ja-JP" sz="1400" dirty="0" smtClean="0">
                          <a:latin typeface="HG丸ｺﾞｼｯｸM-PRO" panose="020F0600000000000000" pitchFamily="50" charset="-128"/>
                          <a:ea typeface="HG丸ｺﾞｼｯｸM-PRO" panose="020F0600000000000000" pitchFamily="50" charset="-128"/>
                        </a:rPr>
                        <a:t>1</a:t>
                      </a:r>
                      <a:r>
                        <a:rPr kumimoji="1" lang="ja-JP" altLang="en-US" sz="1400" dirty="0" smtClean="0">
                          <a:latin typeface="HG丸ｺﾞｼｯｸM-PRO" panose="020F0600000000000000" pitchFamily="50" charset="-128"/>
                          <a:ea typeface="HG丸ｺﾞｼｯｸM-PRO" panose="020F0600000000000000" pitchFamily="50" charset="-128"/>
                        </a:rPr>
                        <a:t>年に</a:t>
                      </a:r>
                      <a:r>
                        <a:rPr kumimoji="1" lang="en-US" altLang="ja-JP" sz="1400" dirty="0" smtClean="0">
                          <a:latin typeface="HG丸ｺﾞｼｯｸM-PRO" panose="020F0600000000000000" pitchFamily="50" charset="-128"/>
                          <a:ea typeface="HG丸ｺﾞｼｯｸM-PRO" panose="020F0600000000000000" pitchFamily="50" charset="-128"/>
                        </a:rPr>
                        <a:t>1</a:t>
                      </a:r>
                      <a:r>
                        <a:rPr kumimoji="1" lang="ja-JP" altLang="en-US" sz="1400" dirty="0" smtClean="0">
                          <a:latin typeface="HG丸ｺﾞｼｯｸM-PRO" panose="020F0600000000000000" pitchFamily="50" charset="-128"/>
                          <a:ea typeface="HG丸ｺﾞｼｯｸM-PRO" panose="020F0600000000000000" pitchFamily="50" charset="-128"/>
                        </a:rPr>
                        <a:t>回</a:t>
                      </a:r>
                      <a:endParaRPr kumimoji="1" lang="en-US" altLang="ja-JP" sz="1400" dirty="0" smtClean="0">
                        <a:latin typeface="HG丸ｺﾞｼｯｸM-PRO" panose="020F0600000000000000" pitchFamily="50" charset="-128"/>
                        <a:ea typeface="HG丸ｺﾞｼｯｸM-PRO" panose="020F0600000000000000" pitchFamily="50" charset="-128"/>
                      </a:endParaRPr>
                    </a:p>
                  </a:txBody>
                  <a:tcPr anchor="ctr"/>
                </a:tc>
              </a:tr>
              <a:tr h="269363">
                <a:tc>
                  <a:txBody>
                    <a:bodyPr/>
                    <a:lstStyle/>
                    <a:p>
                      <a:r>
                        <a:rPr kumimoji="1" lang="ja-JP" altLang="en-US" sz="1400" dirty="0" smtClean="0">
                          <a:latin typeface="HG丸ｺﾞｼｯｸM-PRO" panose="020F0600000000000000" pitchFamily="50" charset="-128"/>
                          <a:ea typeface="HG丸ｺﾞｼｯｸM-PRO" panose="020F0600000000000000" pitchFamily="50" charset="-128"/>
                        </a:rPr>
                        <a:t>首のエコー検査</a:t>
                      </a:r>
                      <a:endParaRPr kumimoji="1" lang="ja-JP" altLang="en-US" sz="1400" dirty="0">
                        <a:latin typeface="HG丸ｺﾞｼｯｸM-PRO" panose="020F0600000000000000" pitchFamily="50" charset="-128"/>
                        <a:ea typeface="HG丸ｺﾞｼｯｸM-PRO" panose="020F0600000000000000" pitchFamily="50" charset="-128"/>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sz="1400" dirty="0" smtClean="0">
                          <a:latin typeface="HG丸ｺﾞｼｯｸM-PRO" panose="020F0600000000000000" pitchFamily="50" charset="-128"/>
                          <a:ea typeface="HG丸ｺﾞｼｯｸM-PRO" panose="020F0600000000000000" pitchFamily="50" charset="-128"/>
                        </a:rPr>
                        <a:t>1</a:t>
                      </a:r>
                      <a:r>
                        <a:rPr kumimoji="1" lang="ja-JP" altLang="en-US" sz="1400" dirty="0" smtClean="0">
                          <a:latin typeface="HG丸ｺﾞｼｯｸM-PRO" panose="020F0600000000000000" pitchFamily="50" charset="-128"/>
                          <a:ea typeface="HG丸ｺﾞｼｯｸM-PRO" panose="020F0600000000000000" pitchFamily="50" charset="-128"/>
                        </a:rPr>
                        <a:t>年に</a:t>
                      </a:r>
                      <a:r>
                        <a:rPr kumimoji="1" lang="en-US" altLang="ja-JP" sz="1400" dirty="0" smtClean="0">
                          <a:latin typeface="HG丸ｺﾞｼｯｸM-PRO" panose="020F0600000000000000" pitchFamily="50" charset="-128"/>
                          <a:ea typeface="HG丸ｺﾞｼｯｸM-PRO" panose="020F0600000000000000" pitchFamily="50" charset="-128"/>
                        </a:rPr>
                        <a:t>1</a:t>
                      </a:r>
                      <a:r>
                        <a:rPr kumimoji="1" lang="ja-JP" altLang="en-US" sz="1400" dirty="0" smtClean="0">
                          <a:latin typeface="HG丸ｺﾞｼｯｸM-PRO" panose="020F0600000000000000" pitchFamily="50" charset="-128"/>
                          <a:ea typeface="HG丸ｺﾞｼｯｸM-PRO" panose="020F0600000000000000" pitchFamily="50" charset="-128"/>
                        </a:rPr>
                        <a:t>回</a:t>
                      </a:r>
                    </a:p>
                  </a:txBody>
                  <a:tcPr/>
                </a:tc>
              </a:tr>
            </a:tbl>
          </a:graphicData>
        </a:graphic>
      </p:graphicFrame>
      <p:sp>
        <p:nvSpPr>
          <p:cNvPr id="19" name="テキスト ボックス 18"/>
          <p:cNvSpPr txBox="1"/>
          <p:nvPr/>
        </p:nvSpPr>
        <p:spPr>
          <a:xfrm>
            <a:off x="457205" y="2643672"/>
            <a:ext cx="4339650" cy="369332"/>
          </a:xfrm>
          <a:prstGeom prst="rect">
            <a:avLst/>
          </a:prstGeom>
          <a:noFill/>
        </p:spPr>
        <p:txBody>
          <a:bodyPr wrap="none" rtlCol="0">
            <a:spAutoFit/>
          </a:bodyPr>
          <a:lstStyle/>
          <a:p>
            <a:r>
              <a:rPr lang="ja-JP" altLang="en-US" dirty="0" smtClean="0">
                <a:latin typeface="HG丸ｺﾞｼｯｸM-PRO" panose="020F0600000000000000" pitchFamily="50" charset="-128"/>
                <a:ea typeface="HG丸ｺﾞｼｯｸM-PRO" panose="020F0600000000000000" pitchFamily="50" charset="-128"/>
              </a:rPr>
              <a:t>褐色細胞腫</a:t>
            </a:r>
            <a:r>
              <a:rPr kumimoji="1" lang="ja-JP" altLang="en-US" dirty="0" smtClean="0">
                <a:latin typeface="HG丸ｺﾞｼｯｸM-PRO" panose="020F0600000000000000" pitchFamily="50" charset="-128"/>
                <a:ea typeface="HG丸ｺﾞｼｯｸM-PRO" panose="020F0600000000000000" pitchFamily="50" charset="-128"/>
              </a:rPr>
              <a:t>（かっしょくさいぼうしゅ）</a:t>
            </a:r>
            <a:endParaRPr kumimoji="1" lang="en-US" altLang="ja-JP" dirty="0" smtClean="0">
              <a:latin typeface="HG丸ｺﾞｼｯｸM-PRO" panose="020F0600000000000000" pitchFamily="50" charset="-128"/>
              <a:ea typeface="HG丸ｺﾞｼｯｸM-PRO" panose="020F0600000000000000" pitchFamily="50" charset="-128"/>
            </a:endParaRPr>
          </a:p>
        </p:txBody>
      </p:sp>
      <p:graphicFrame>
        <p:nvGraphicFramePr>
          <p:cNvPr id="20" name="表 19"/>
          <p:cNvGraphicFramePr>
            <a:graphicFrameLocks noGrp="1"/>
          </p:cNvGraphicFramePr>
          <p:nvPr>
            <p:extLst>
              <p:ext uri="{D42A27DB-BD31-4B8C-83A1-F6EECF244321}">
                <p14:modId xmlns:p14="http://schemas.microsoft.com/office/powerpoint/2010/main" val="4230053699"/>
              </p:ext>
            </p:extLst>
          </p:nvPr>
        </p:nvGraphicFramePr>
        <p:xfrm>
          <a:off x="471055" y="3114360"/>
          <a:ext cx="8035636" cy="969889"/>
        </p:xfrm>
        <a:graphic>
          <a:graphicData uri="http://schemas.openxmlformats.org/drawingml/2006/table">
            <a:tbl>
              <a:tblPr firstRow="1" bandRow="1">
                <a:tableStyleId>{5940675A-B579-460E-94D1-54222C63F5DA}</a:tableStyleId>
              </a:tblPr>
              <a:tblGrid>
                <a:gridCol w="3546763"/>
                <a:gridCol w="4488873"/>
              </a:tblGrid>
              <a:tr h="451729">
                <a:tc>
                  <a:txBody>
                    <a:bodyPr/>
                    <a:lstStyle/>
                    <a:p>
                      <a:r>
                        <a:rPr kumimoji="1" lang="ja-JP" altLang="en-US" sz="1400" dirty="0" smtClean="0">
                          <a:latin typeface="HG丸ｺﾞｼｯｸM-PRO" panose="020F0600000000000000" pitchFamily="50" charset="-128"/>
                          <a:ea typeface="HG丸ｺﾞｼｯｸM-PRO" panose="020F0600000000000000" pitchFamily="50" charset="-128"/>
                        </a:rPr>
                        <a:t>尿検査　　　尿中メタネフリン</a:t>
                      </a:r>
                      <a:endParaRPr kumimoji="1" lang="en-US" altLang="ja-JP" sz="1400" dirty="0" smtClean="0">
                        <a:latin typeface="HG丸ｺﾞｼｯｸM-PRO" panose="020F0600000000000000" pitchFamily="50" charset="-128"/>
                        <a:ea typeface="HG丸ｺﾞｼｯｸM-PRO" panose="020F0600000000000000" pitchFamily="50" charset="-128"/>
                      </a:endParaRPr>
                    </a:p>
                    <a:p>
                      <a:r>
                        <a:rPr kumimoji="1" lang="ja-JP" altLang="en-US" sz="1400" dirty="0" smtClean="0">
                          <a:latin typeface="HG丸ｺﾞｼｯｸM-PRO" panose="020F0600000000000000" pitchFamily="50" charset="-128"/>
                          <a:ea typeface="HG丸ｺﾞｼｯｸM-PRO" panose="020F0600000000000000" pitchFamily="50" charset="-128"/>
                        </a:rPr>
                        <a:t>　　　　　　尿中メタネフリン</a:t>
                      </a:r>
                      <a:endParaRPr kumimoji="1" lang="ja-JP" altLang="en-US" sz="1400" dirty="0">
                        <a:latin typeface="HG丸ｺﾞｼｯｸM-PRO" panose="020F0600000000000000" pitchFamily="50" charset="-128"/>
                        <a:ea typeface="HG丸ｺﾞｼｯｸM-PRO" panose="020F0600000000000000" pitchFamily="50" charset="-128"/>
                      </a:endParaRPr>
                    </a:p>
                  </a:txBody>
                  <a:tcPr/>
                </a:tc>
                <a:tc>
                  <a:txBody>
                    <a:bodyPr/>
                    <a:lstStyle/>
                    <a:p>
                      <a:r>
                        <a:rPr kumimoji="1" lang="ja-JP" altLang="en-US" sz="1400" dirty="0" smtClean="0">
                          <a:latin typeface="HG丸ｺﾞｼｯｸM-PRO" panose="020F0600000000000000" pitchFamily="50" charset="-128"/>
                          <a:ea typeface="HG丸ｺﾞｼｯｸM-PRO" panose="020F0600000000000000" pitchFamily="50" charset="-128"/>
                        </a:rPr>
                        <a:t>検査の結果に問題がなければ２～３年に</a:t>
                      </a:r>
                      <a:r>
                        <a:rPr kumimoji="1" lang="en-US" altLang="ja-JP" sz="1400" dirty="0" smtClean="0">
                          <a:latin typeface="HG丸ｺﾞｼｯｸM-PRO" panose="020F0600000000000000" pitchFamily="50" charset="-128"/>
                          <a:ea typeface="HG丸ｺﾞｼｯｸM-PRO" panose="020F0600000000000000" pitchFamily="50" charset="-128"/>
                        </a:rPr>
                        <a:t>1</a:t>
                      </a:r>
                      <a:r>
                        <a:rPr kumimoji="1" lang="ja-JP" altLang="en-US" sz="1400" dirty="0" smtClean="0">
                          <a:latin typeface="HG丸ｺﾞｼｯｸM-PRO" panose="020F0600000000000000" pitchFamily="50" charset="-128"/>
                          <a:ea typeface="HG丸ｺﾞｼｯｸM-PRO" panose="020F0600000000000000" pitchFamily="50" charset="-128"/>
                        </a:rPr>
                        <a:t>回</a:t>
                      </a:r>
                      <a:endParaRPr kumimoji="1" lang="ja-JP" altLang="en-US" sz="1400" dirty="0">
                        <a:latin typeface="HG丸ｺﾞｼｯｸM-PRO" panose="020F0600000000000000" pitchFamily="50" charset="-128"/>
                        <a:ea typeface="HG丸ｺﾞｼｯｸM-PRO" panose="020F0600000000000000" pitchFamily="50" charset="-128"/>
                      </a:endParaRPr>
                    </a:p>
                  </a:txBody>
                  <a:tcPr anchor="ctr"/>
                </a:tc>
              </a:tr>
              <a:tr h="451729">
                <a:tc>
                  <a:txBody>
                    <a:bodyPr/>
                    <a:lstStyle/>
                    <a:p>
                      <a:r>
                        <a:rPr kumimoji="1" lang="ja-JP" altLang="en-US" sz="1400" dirty="0" smtClean="0">
                          <a:latin typeface="HG丸ｺﾞｼｯｸM-PRO" panose="020F0600000000000000" pitchFamily="50" charset="-128"/>
                          <a:ea typeface="HG丸ｺﾞｼｯｸM-PRO" panose="020F0600000000000000" pitchFamily="50" charset="-128"/>
                        </a:rPr>
                        <a:t>画像検査　　腹部の</a:t>
                      </a:r>
                      <a:r>
                        <a:rPr kumimoji="1" lang="en-US" altLang="ja-JP" sz="1400" dirty="0" smtClean="0">
                          <a:latin typeface="HG丸ｺﾞｼｯｸM-PRO" panose="020F0600000000000000" pitchFamily="50" charset="-128"/>
                          <a:ea typeface="HG丸ｺﾞｼｯｸM-PRO" panose="020F0600000000000000" pitchFamily="50" charset="-128"/>
                        </a:rPr>
                        <a:t>CT</a:t>
                      </a:r>
                      <a:r>
                        <a:rPr kumimoji="1" lang="ja-JP" altLang="en-US" sz="1400" dirty="0" smtClean="0">
                          <a:latin typeface="HG丸ｺﾞｼｯｸM-PRO" panose="020F0600000000000000" pitchFamily="50" charset="-128"/>
                          <a:ea typeface="HG丸ｺﾞｼｯｸM-PRO" panose="020F0600000000000000" pitchFamily="50" charset="-128"/>
                        </a:rPr>
                        <a:t>検査</a:t>
                      </a:r>
                      <a:endParaRPr kumimoji="1" lang="ja-JP" altLang="en-US" sz="1400" dirty="0">
                        <a:latin typeface="HG丸ｺﾞｼｯｸM-PRO" panose="020F0600000000000000" pitchFamily="50" charset="-128"/>
                        <a:ea typeface="HG丸ｺﾞｼｯｸM-PRO" panose="020F0600000000000000" pitchFamily="50" charset="-128"/>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400" dirty="0" smtClean="0">
                          <a:latin typeface="HG丸ｺﾞｼｯｸM-PRO" panose="020F0600000000000000" pitchFamily="50" charset="-128"/>
                          <a:ea typeface="HG丸ｺﾞｼｯｸM-PRO" panose="020F0600000000000000" pitchFamily="50" charset="-128"/>
                        </a:rPr>
                        <a:t>検査の結果に問題がなければ２～３年に</a:t>
                      </a:r>
                      <a:r>
                        <a:rPr kumimoji="1" lang="en-US" altLang="ja-JP" sz="1400" dirty="0" smtClean="0">
                          <a:latin typeface="HG丸ｺﾞｼｯｸM-PRO" panose="020F0600000000000000" pitchFamily="50" charset="-128"/>
                          <a:ea typeface="HG丸ｺﾞｼｯｸM-PRO" panose="020F0600000000000000" pitchFamily="50" charset="-128"/>
                        </a:rPr>
                        <a:t>1</a:t>
                      </a:r>
                      <a:r>
                        <a:rPr kumimoji="1" lang="ja-JP" altLang="en-US" sz="1400" dirty="0" smtClean="0">
                          <a:latin typeface="HG丸ｺﾞｼｯｸM-PRO" panose="020F0600000000000000" pitchFamily="50" charset="-128"/>
                          <a:ea typeface="HG丸ｺﾞｼｯｸM-PRO" panose="020F0600000000000000" pitchFamily="50" charset="-128"/>
                        </a:rPr>
                        <a:t>回</a:t>
                      </a:r>
                    </a:p>
                  </a:txBody>
                  <a:tcPr anchor="ctr"/>
                </a:tc>
              </a:tr>
            </a:tbl>
          </a:graphicData>
        </a:graphic>
      </p:graphicFrame>
      <p:sp>
        <p:nvSpPr>
          <p:cNvPr id="21" name="テキスト ボックス 20"/>
          <p:cNvSpPr txBox="1"/>
          <p:nvPr/>
        </p:nvSpPr>
        <p:spPr>
          <a:xfrm>
            <a:off x="457205" y="4378402"/>
            <a:ext cx="7109639" cy="369332"/>
          </a:xfrm>
          <a:prstGeom prst="rect">
            <a:avLst/>
          </a:prstGeom>
          <a:noFill/>
        </p:spPr>
        <p:txBody>
          <a:bodyPr wrap="none" rtlCol="0">
            <a:spAutoFit/>
          </a:bodyPr>
          <a:lstStyle/>
          <a:p>
            <a:r>
              <a:rPr kumimoji="1" lang="ja-JP" altLang="en-US" dirty="0" smtClean="0">
                <a:latin typeface="HG丸ｺﾞｼｯｸM-PRO" panose="020F0600000000000000" pitchFamily="50" charset="-128"/>
                <a:ea typeface="HG丸ｺﾞｼｯｸM-PRO" panose="020F0600000000000000" pitchFamily="50" charset="-128"/>
              </a:rPr>
              <a:t>副甲状腺機能亢進症（ふくこうじょうせんきのうこうしんしょう）</a:t>
            </a:r>
            <a:endParaRPr kumimoji="1" lang="en-US" altLang="ja-JP" dirty="0" smtClean="0">
              <a:latin typeface="HG丸ｺﾞｼｯｸM-PRO" panose="020F0600000000000000" pitchFamily="50" charset="-128"/>
              <a:ea typeface="HG丸ｺﾞｼｯｸM-PRO" panose="020F0600000000000000" pitchFamily="50" charset="-128"/>
            </a:endParaRPr>
          </a:p>
        </p:txBody>
      </p:sp>
      <p:graphicFrame>
        <p:nvGraphicFramePr>
          <p:cNvPr id="22" name="表 21"/>
          <p:cNvGraphicFramePr>
            <a:graphicFrameLocks noGrp="1"/>
          </p:cNvGraphicFramePr>
          <p:nvPr>
            <p:extLst>
              <p:ext uri="{D42A27DB-BD31-4B8C-83A1-F6EECF244321}">
                <p14:modId xmlns:p14="http://schemas.microsoft.com/office/powerpoint/2010/main" val="3585104211"/>
              </p:ext>
            </p:extLst>
          </p:nvPr>
        </p:nvGraphicFramePr>
        <p:xfrm>
          <a:off x="471055" y="4849090"/>
          <a:ext cx="8035636" cy="578967"/>
        </p:xfrm>
        <a:graphic>
          <a:graphicData uri="http://schemas.openxmlformats.org/drawingml/2006/table">
            <a:tbl>
              <a:tblPr firstRow="1" bandRow="1">
                <a:tableStyleId>{5940675A-B579-460E-94D1-54222C63F5DA}</a:tableStyleId>
              </a:tblPr>
              <a:tblGrid>
                <a:gridCol w="3546763"/>
                <a:gridCol w="4488873"/>
              </a:tblGrid>
              <a:tr h="578967">
                <a:tc>
                  <a:txBody>
                    <a:bodyPr/>
                    <a:lstStyle/>
                    <a:p>
                      <a:r>
                        <a:rPr kumimoji="1" lang="ja-JP" altLang="en-US" sz="1400" dirty="0" smtClean="0">
                          <a:latin typeface="HG丸ｺﾞｼｯｸM-PRO" panose="020F0600000000000000" pitchFamily="50" charset="-128"/>
                          <a:ea typeface="HG丸ｺﾞｼｯｸM-PRO" panose="020F0600000000000000" pitchFamily="50" charset="-128"/>
                        </a:rPr>
                        <a:t>血液検査　　　血清カルシウム</a:t>
                      </a:r>
                      <a:endParaRPr kumimoji="1" lang="en-US" altLang="ja-JP" sz="1400" dirty="0" smtClean="0">
                        <a:latin typeface="HG丸ｺﾞｼｯｸM-PRO" panose="020F0600000000000000" pitchFamily="50" charset="-128"/>
                        <a:ea typeface="HG丸ｺﾞｼｯｸM-PRO" panose="020F0600000000000000" pitchFamily="50" charset="-128"/>
                      </a:endParaRPr>
                    </a:p>
                    <a:p>
                      <a:r>
                        <a:rPr kumimoji="1" lang="ja-JP" altLang="en-US" sz="1400" dirty="0" smtClean="0">
                          <a:latin typeface="HG丸ｺﾞｼｯｸM-PRO" panose="020F0600000000000000" pitchFamily="50" charset="-128"/>
                          <a:ea typeface="HG丸ｺﾞｼｯｸM-PRO" panose="020F0600000000000000" pitchFamily="50" charset="-128"/>
                        </a:rPr>
                        <a:t>　　　　　　　副甲状腺ホルモン</a:t>
                      </a:r>
                      <a:endParaRPr kumimoji="1" lang="ja-JP" altLang="en-US" sz="1400" dirty="0">
                        <a:latin typeface="HG丸ｺﾞｼｯｸM-PRO" panose="020F0600000000000000" pitchFamily="50" charset="-128"/>
                        <a:ea typeface="HG丸ｺﾞｼｯｸM-PRO" panose="020F0600000000000000" pitchFamily="50" charset="-128"/>
                      </a:endParaRPr>
                    </a:p>
                  </a:txBody>
                  <a:tcPr/>
                </a:tc>
                <a:tc>
                  <a:txBody>
                    <a:bodyPr/>
                    <a:lstStyle/>
                    <a:p>
                      <a:r>
                        <a:rPr kumimoji="1" lang="ja-JP" altLang="en-US" sz="1400" dirty="0" smtClean="0">
                          <a:latin typeface="HG丸ｺﾞｼｯｸM-PRO" panose="020F0600000000000000" pitchFamily="50" charset="-128"/>
                          <a:ea typeface="HG丸ｺﾞｼｯｸM-PRO" panose="020F0600000000000000" pitchFamily="50" charset="-128"/>
                        </a:rPr>
                        <a:t>検査の結果に問題がなければ２～３年に</a:t>
                      </a:r>
                      <a:r>
                        <a:rPr kumimoji="1" lang="en-US" altLang="ja-JP" sz="1400" dirty="0" smtClean="0">
                          <a:latin typeface="HG丸ｺﾞｼｯｸM-PRO" panose="020F0600000000000000" pitchFamily="50" charset="-128"/>
                          <a:ea typeface="HG丸ｺﾞｼｯｸM-PRO" panose="020F0600000000000000" pitchFamily="50" charset="-128"/>
                        </a:rPr>
                        <a:t>1</a:t>
                      </a:r>
                      <a:r>
                        <a:rPr kumimoji="1" lang="ja-JP" altLang="en-US" sz="1400" dirty="0" smtClean="0">
                          <a:latin typeface="HG丸ｺﾞｼｯｸM-PRO" panose="020F0600000000000000" pitchFamily="50" charset="-128"/>
                          <a:ea typeface="HG丸ｺﾞｼｯｸM-PRO" panose="020F0600000000000000" pitchFamily="50" charset="-128"/>
                        </a:rPr>
                        <a:t>回</a:t>
                      </a:r>
                      <a:endParaRPr kumimoji="1" lang="ja-JP" altLang="en-US" sz="1400" dirty="0">
                        <a:latin typeface="HG丸ｺﾞｼｯｸM-PRO" panose="020F0600000000000000" pitchFamily="50" charset="-128"/>
                        <a:ea typeface="HG丸ｺﾞｼｯｸM-PRO" panose="020F0600000000000000" pitchFamily="50" charset="-128"/>
                      </a:endParaRPr>
                    </a:p>
                  </a:txBody>
                  <a:tcPr anchor="ctr"/>
                </a:tc>
              </a:tr>
            </a:tbl>
          </a:graphicData>
        </a:graphic>
      </p:graphicFrame>
      <p:sp>
        <p:nvSpPr>
          <p:cNvPr id="23" name="タイトル 1"/>
          <p:cNvSpPr>
            <a:spLocks noGrp="1"/>
          </p:cNvSpPr>
          <p:nvPr>
            <p:ph type="title"/>
          </p:nvPr>
        </p:nvSpPr>
        <p:spPr>
          <a:xfrm>
            <a:off x="282287" y="701530"/>
            <a:ext cx="7886700" cy="749007"/>
          </a:xfrm>
        </p:spPr>
        <p:txBody>
          <a:bodyPr>
            <a:normAutofit/>
          </a:bodyPr>
          <a:lstStyle/>
          <a:p>
            <a:r>
              <a:rPr kumimoji="1" lang="ja-JP" altLang="en-US" sz="3200" dirty="0" smtClean="0">
                <a:latin typeface="HG丸ｺﾞｼｯｸM-PRO" panose="020F0600000000000000" pitchFamily="50" charset="-128"/>
                <a:ea typeface="HG丸ｺﾞｼｯｸM-PRO" panose="020F0600000000000000" pitchFamily="50" charset="-128"/>
              </a:rPr>
              <a:t>検査の項目</a:t>
            </a:r>
            <a:endParaRPr kumimoji="1" lang="ja-JP" altLang="en-US" sz="3200" dirty="0">
              <a:latin typeface="HG丸ｺﾞｼｯｸM-PRO" panose="020F0600000000000000" pitchFamily="50" charset="-128"/>
              <a:ea typeface="HG丸ｺﾞｼｯｸM-PRO" panose="020F0600000000000000" pitchFamily="50" charset="-128"/>
            </a:endParaRPr>
          </a:p>
        </p:txBody>
      </p:sp>
    </p:spTree>
    <p:extLst>
      <p:ext uri="{BB962C8B-B14F-4D97-AF65-F5344CB8AC3E}">
        <p14:creationId xmlns:p14="http://schemas.microsoft.com/office/powerpoint/2010/main" val="368895657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628650" y="844449"/>
            <a:ext cx="7886700" cy="1325563"/>
          </a:xfrm>
        </p:spPr>
        <p:txBody>
          <a:bodyPr>
            <a:normAutofit/>
          </a:bodyPr>
          <a:lstStyle/>
          <a:p>
            <a:r>
              <a:rPr kumimoji="1" lang="ja-JP" altLang="en-US" sz="3600" dirty="0" smtClean="0">
                <a:latin typeface="HG丸ｺﾞｼｯｸM-PRO" panose="020F0600000000000000" pitchFamily="50" charset="-128"/>
                <a:ea typeface="HG丸ｺﾞｼｯｸM-PRO" panose="020F0600000000000000" pitchFamily="50" charset="-128"/>
              </a:rPr>
              <a:t>遺伝子検査をして自分</a:t>
            </a:r>
            <a:r>
              <a:rPr kumimoji="1" lang="ja-JP" altLang="en-US" sz="3600" dirty="0" smtClean="0">
                <a:latin typeface="HG丸ｺﾞｼｯｸM-PRO" panose="020F0600000000000000" pitchFamily="50" charset="-128"/>
                <a:ea typeface="HG丸ｺﾞｼｯｸM-PRO" panose="020F0600000000000000" pitchFamily="50" charset="-128"/>
              </a:rPr>
              <a:t>が</a:t>
            </a:r>
            <a:r>
              <a:rPr lang="en-US" altLang="ja-JP" sz="3600" dirty="0">
                <a:latin typeface="HG丸ｺﾞｼｯｸM-PRO" panose="020F0600000000000000" pitchFamily="50" charset="-128"/>
                <a:ea typeface="HG丸ｺﾞｼｯｸM-PRO" panose="020F0600000000000000" pitchFamily="50" charset="-128"/>
              </a:rPr>
              <a:t>MEN1</a:t>
            </a:r>
            <a:r>
              <a:rPr kumimoji="1" lang="ja-JP" altLang="en-US" sz="3600" dirty="0" smtClean="0">
                <a:latin typeface="HG丸ｺﾞｼｯｸM-PRO" panose="020F0600000000000000" pitchFamily="50" charset="-128"/>
                <a:ea typeface="HG丸ｺﾞｼｯｸM-PRO" panose="020F0600000000000000" pitchFamily="50" charset="-128"/>
              </a:rPr>
              <a:t>の</a:t>
            </a:r>
            <a:r>
              <a:rPr kumimoji="1" lang="ja-JP" altLang="en-US" sz="3600" dirty="0" smtClean="0">
                <a:latin typeface="HG丸ｺﾞｼｯｸM-PRO" panose="020F0600000000000000" pitchFamily="50" charset="-128"/>
                <a:ea typeface="HG丸ｺﾞｼｯｸM-PRO" panose="020F0600000000000000" pitchFamily="50" charset="-128"/>
              </a:rPr>
              <a:t>体質を持っていなかったとき</a:t>
            </a:r>
            <a:endParaRPr kumimoji="1" lang="ja-JP" altLang="en-US" sz="3600" dirty="0">
              <a:latin typeface="HG丸ｺﾞｼｯｸM-PRO" panose="020F0600000000000000" pitchFamily="50" charset="-128"/>
              <a:ea typeface="HG丸ｺﾞｼｯｸM-PRO" panose="020F0600000000000000" pitchFamily="50" charset="-128"/>
            </a:endParaRPr>
          </a:p>
        </p:txBody>
      </p:sp>
      <p:sp>
        <p:nvSpPr>
          <p:cNvPr id="3" name="コンテンツ プレースホルダー 2"/>
          <p:cNvSpPr>
            <a:spLocks noGrp="1"/>
          </p:cNvSpPr>
          <p:nvPr>
            <p:ph idx="1"/>
          </p:nvPr>
        </p:nvSpPr>
        <p:spPr>
          <a:xfrm>
            <a:off x="628650" y="2170011"/>
            <a:ext cx="7886700" cy="4006951"/>
          </a:xfrm>
        </p:spPr>
        <p:txBody>
          <a:bodyPr/>
          <a:lstStyle/>
          <a:p>
            <a:pPr marL="0" indent="0">
              <a:buNone/>
            </a:pPr>
            <a:r>
              <a:rPr lang="en-US" altLang="ja-JP" dirty="0">
                <a:latin typeface="HG丸ｺﾞｼｯｸM-PRO" panose="020F0600000000000000" pitchFamily="50" charset="-128"/>
                <a:ea typeface="HG丸ｺﾞｼｯｸM-PRO" panose="020F0600000000000000" pitchFamily="50" charset="-128"/>
              </a:rPr>
              <a:t>MEN1</a:t>
            </a:r>
            <a:r>
              <a:rPr kumimoji="1" lang="ja-JP" altLang="en-US" dirty="0" smtClean="0">
                <a:latin typeface="HG丸ｺﾞｼｯｸM-PRO" panose="020F0600000000000000" pitchFamily="50" charset="-128"/>
                <a:ea typeface="HG丸ｺﾞｼｯｸM-PRO" panose="020F0600000000000000" pitchFamily="50" charset="-128"/>
              </a:rPr>
              <a:t>の</a:t>
            </a:r>
            <a:r>
              <a:rPr kumimoji="1" lang="ja-JP" altLang="en-US" dirty="0" smtClean="0">
                <a:latin typeface="HG丸ｺﾞｼｯｸM-PRO" panose="020F0600000000000000" pitchFamily="50" charset="-128"/>
                <a:ea typeface="HG丸ｺﾞｼｯｸM-PRO" panose="020F0600000000000000" pitchFamily="50" charset="-128"/>
              </a:rPr>
              <a:t>変化による腫瘍については心配しなくても大丈夫です。</a:t>
            </a:r>
            <a:endParaRPr kumimoji="1" lang="en-US" altLang="ja-JP" dirty="0" smtClean="0">
              <a:latin typeface="HG丸ｺﾞｼｯｸM-PRO" panose="020F0600000000000000" pitchFamily="50" charset="-128"/>
              <a:ea typeface="HG丸ｺﾞｼｯｸM-PRO" panose="020F0600000000000000" pitchFamily="50" charset="-128"/>
            </a:endParaRPr>
          </a:p>
          <a:p>
            <a:pPr marL="0" indent="0">
              <a:buNone/>
            </a:pPr>
            <a:r>
              <a:rPr lang="ja-JP" altLang="en-US" dirty="0" smtClean="0">
                <a:latin typeface="HG丸ｺﾞｼｯｸM-PRO" panose="020F0600000000000000" pitchFamily="50" charset="-128"/>
                <a:ea typeface="HG丸ｺﾞｼｯｸM-PRO" panose="020F0600000000000000" pitchFamily="50" charset="-128"/>
              </a:rPr>
              <a:t>ただ、大人になってから他の人と同じように別のがんになる可能性は誰にでもあるので、年齢に合わせた検診は受けるようにしましょう。</a:t>
            </a:r>
            <a:endParaRPr kumimoji="1" lang="ja-JP" altLang="en-US" dirty="0">
              <a:latin typeface="HG丸ｺﾞｼｯｸM-PRO" panose="020F0600000000000000" pitchFamily="50" charset="-128"/>
              <a:ea typeface="HG丸ｺﾞｼｯｸM-PRO" panose="020F0600000000000000" pitchFamily="50" charset="-128"/>
            </a:endParaRPr>
          </a:p>
        </p:txBody>
      </p:sp>
      <p:grpSp>
        <p:nvGrpSpPr>
          <p:cNvPr id="4" name="グループ化 3"/>
          <p:cNvGrpSpPr/>
          <p:nvPr/>
        </p:nvGrpSpPr>
        <p:grpSpPr>
          <a:xfrm>
            <a:off x="-110643" y="139598"/>
            <a:ext cx="9369707" cy="704852"/>
            <a:chOff x="-110643" y="139598"/>
            <a:chExt cx="9369707" cy="704852"/>
          </a:xfrm>
        </p:grpSpPr>
        <p:pic>
          <p:nvPicPr>
            <p:cNvPr id="5" name="Picture 2" descr="https://2.bp.blogspot.com/-5hTF3HsLFfw/U00KKoaregI/AAAAAAAAfPs/dZW7IfDARtE/s800/masking_tape08.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0643" y="139599"/>
              <a:ext cx="7620000" cy="704851"/>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2" descr="https://2.bp.blogspot.com/-5hTF3HsLFfw/U00KKoaregI/AAAAAAAAfPs/dZW7IfDARtE/s800/masking_tape08.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39064" y="139598"/>
              <a:ext cx="7620000" cy="704851"/>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7" name="グループ化 6"/>
          <p:cNvGrpSpPr/>
          <p:nvPr/>
        </p:nvGrpSpPr>
        <p:grpSpPr>
          <a:xfrm>
            <a:off x="-110643" y="5940443"/>
            <a:ext cx="9369707" cy="704852"/>
            <a:chOff x="-110643" y="139598"/>
            <a:chExt cx="9369707" cy="704852"/>
          </a:xfrm>
        </p:grpSpPr>
        <p:pic>
          <p:nvPicPr>
            <p:cNvPr id="8" name="Picture 2" descr="https://2.bp.blogspot.com/-5hTF3HsLFfw/U00KKoaregI/AAAAAAAAfPs/dZW7IfDARtE/s800/masking_tape08.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0643" y="139599"/>
              <a:ext cx="7620000" cy="704851"/>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2" descr="https://2.bp.blogspot.com/-5hTF3HsLFfw/U00KKoaregI/AAAAAAAAfPs/dZW7IfDARtE/s800/masking_tape08.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39064" y="139598"/>
              <a:ext cx="7620000" cy="704851"/>
            </a:xfrm>
            <a:prstGeom prst="rect">
              <a:avLst/>
            </a:prstGeom>
            <a:noFill/>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175764539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kumimoji="1" lang="ja-JP" altLang="en-US" sz="3600" dirty="0" smtClean="0">
                <a:latin typeface="HG丸ｺﾞｼｯｸM-PRO" panose="020F0600000000000000" pitchFamily="50" charset="-128"/>
                <a:ea typeface="HG丸ｺﾞｼｯｸM-PRO" panose="020F0600000000000000" pitchFamily="50" charset="-128"/>
              </a:rPr>
              <a:t>遺伝子検査を受けないとき</a:t>
            </a:r>
            <a:endParaRPr kumimoji="1" lang="ja-JP" altLang="en-US" sz="3600" dirty="0">
              <a:latin typeface="HG丸ｺﾞｼｯｸM-PRO" panose="020F0600000000000000" pitchFamily="50" charset="-128"/>
              <a:ea typeface="HG丸ｺﾞｼｯｸM-PRO" panose="020F0600000000000000" pitchFamily="50" charset="-128"/>
            </a:endParaRPr>
          </a:p>
        </p:txBody>
      </p:sp>
      <p:sp>
        <p:nvSpPr>
          <p:cNvPr id="3" name="コンテンツ プレースホルダー 2"/>
          <p:cNvSpPr>
            <a:spLocks noGrp="1"/>
          </p:cNvSpPr>
          <p:nvPr>
            <p:ph idx="1"/>
          </p:nvPr>
        </p:nvSpPr>
        <p:spPr/>
        <p:txBody>
          <a:bodyPr/>
          <a:lstStyle/>
          <a:p>
            <a:pPr marL="0" indent="0">
              <a:buNone/>
            </a:pPr>
            <a:r>
              <a:rPr kumimoji="1" lang="ja-JP" altLang="en-US" dirty="0" smtClean="0">
                <a:latin typeface="HG丸ｺﾞｼｯｸM-PRO" panose="020F0600000000000000" pitchFamily="50" charset="-128"/>
                <a:ea typeface="HG丸ｺﾞｼｯｸM-PRO" panose="020F0600000000000000" pitchFamily="50" charset="-128"/>
              </a:rPr>
              <a:t>（お父さん</a:t>
            </a:r>
            <a:r>
              <a:rPr kumimoji="1" lang="en-US" altLang="ja-JP" dirty="0" smtClean="0">
                <a:latin typeface="HG丸ｺﾞｼｯｸM-PRO" panose="020F0600000000000000" pitchFamily="50" charset="-128"/>
                <a:ea typeface="HG丸ｺﾞｼｯｸM-PRO" panose="020F0600000000000000" pitchFamily="50" charset="-128"/>
              </a:rPr>
              <a:t>/</a:t>
            </a:r>
            <a:r>
              <a:rPr kumimoji="1" lang="ja-JP" altLang="en-US" dirty="0" smtClean="0">
                <a:latin typeface="HG丸ｺﾞｼｯｸM-PRO" panose="020F0600000000000000" pitchFamily="50" charset="-128"/>
                <a:ea typeface="HG丸ｺﾞｼｯｸM-PRO" panose="020F0600000000000000" pitchFamily="50" charset="-128"/>
              </a:rPr>
              <a:t>お母さん）から</a:t>
            </a:r>
            <a:r>
              <a:rPr kumimoji="1" lang="en-US" altLang="ja-JP" dirty="0" smtClean="0">
                <a:latin typeface="HG丸ｺﾞｼｯｸM-PRO" panose="020F0600000000000000" pitchFamily="50" charset="-128"/>
                <a:ea typeface="HG丸ｺﾞｼｯｸM-PRO" panose="020F0600000000000000" pitchFamily="50" charset="-128"/>
              </a:rPr>
              <a:t>50</a:t>
            </a:r>
            <a:r>
              <a:rPr kumimoji="1" lang="ja-JP" altLang="en-US" dirty="0" smtClean="0">
                <a:latin typeface="HG丸ｺﾞｼｯｸM-PRO" panose="020F0600000000000000" pitchFamily="50" charset="-128"/>
                <a:ea typeface="HG丸ｺﾞｼｯｸM-PRO" panose="020F0600000000000000" pitchFamily="50" charset="-128"/>
              </a:rPr>
              <a:t>％の確率で変化をもらっている可能性があるので、年のために定期的に検査をうけて腫瘍ができていないか調べていきましょう。</a:t>
            </a:r>
            <a:endParaRPr kumimoji="1" lang="ja-JP" altLang="en-US" dirty="0">
              <a:latin typeface="HG丸ｺﾞｼｯｸM-PRO" panose="020F0600000000000000" pitchFamily="50" charset="-128"/>
              <a:ea typeface="HG丸ｺﾞｼｯｸM-PRO" panose="020F0600000000000000" pitchFamily="50" charset="-128"/>
            </a:endParaRPr>
          </a:p>
        </p:txBody>
      </p:sp>
      <p:grpSp>
        <p:nvGrpSpPr>
          <p:cNvPr id="4" name="グループ化 3"/>
          <p:cNvGrpSpPr/>
          <p:nvPr/>
        </p:nvGrpSpPr>
        <p:grpSpPr>
          <a:xfrm>
            <a:off x="-110643" y="139598"/>
            <a:ext cx="9369707" cy="704852"/>
            <a:chOff x="-110643" y="139598"/>
            <a:chExt cx="9369707" cy="704852"/>
          </a:xfrm>
        </p:grpSpPr>
        <p:pic>
          <p:nvPicPr>
            <p:cNvPr id="5" name="Picture 2" descr="https://2.bp.blogspot.com/-5hTF3HsLFfw/U00KKoaregI/AAAAAAAAfPs/dZW7IfDARtE/s800/masking_tape08.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0643" y="139599"/>
              <a:ext cx="7620000" cy="704851"/>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2" descr="https://2.bp.blogspot.com/-5hTF3HsLFfw/U00KKoaregI/AAAAAAAAfPs/dZW7IfDARtE/s800/masking_tape08.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39064" y="139598"/>
              <a:ext cx="7620000" cy="704851"/>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7" name="グループ化 6"/>
          <p:cNvGrpSpPr/>
          <p:nvPr/>
        </p:nvGrpSpPr>
        <p:grpSpPr>
          <a:xfrm>
            <a:off x="-110643" y="5940443"/>
            <a:ext cx="9369707" cy="704852"/>
            <a:chOff x="-110643" y="139598"/>
            <a:chExt cx="9369707" cy="704852"/>
          </a:xfrm>
        </p:grpSpPr>
        <p:pic>
          <p:nvPicPr>
            <p:cNvPr id="8" name="Picture 2" descr="https://2.bp.blogspot.com/-5hTF3HsLFfw/U00KKoaregI/AAAAAAAAfPs/dZW7IfDARtE/s800/masking_tape08.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0643" y="139599"/>
              <a:ext cx="7620000" cy="704851"/>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2" descr="https://2.bp.blogspot.com/-5hTF3HsLFfw/U00KKoaregI/AAAAAAAAfPs/dZW7IfDARtE/s800/masking_tape08.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39064" y="139598"/>
              <a:ext cx="7620000" cy="704851"/>
            </a:xfrm>
            <a:prstGeom prst="rect">
              <a:avLst/>
            </a:prstGeom>
            <a:noFill/>
            <a:extLst>
              <a:ext uri="{909E8E84-426E-40DD-AFC4-6F175D3DCCD1}">
                <a14:hiddenFill xmlns:a14="http://schemas.microsoft.com/office/drawing/2010/main">
                  <a:solidFill>
                    <a:srgbClr val="FFFFFF"/>
                  </a:solidFill>
                </a14:hiddenFill>
              </a:ext>
            </a:extLst>
          </p:spPr>
        </p:pic>
      </p:grpSp>
      <p:pic>
        <p:nvPicPr>
          <p:cNvPr id="13" name="図 12"/>
          <p:cNvPicPr/>
          <p:nvPr/>
        </p:nvPicPr>
        <p:blipFill>
          <a:blip r:embed="rId3"/>
          <a:srcRect/>
          <a:stretch>
            <a:fillRect/>
          </a:stretch>
        </p:blipFill>
        <p:spPr>
          <a:xfrm>
            <a:off x="3289356" y="3690674"/>
            <a:ext cx="949472" cy="1002081"/>
          </a:xfrm>
          <a:prstGeom prst="rect">
            <a:avLst/>
          </a:prstGeom>
          <a:noFill/>
        </p:spPr>
      </p:pic>
      <p:pic>
        <p:nvPicPr>
          <p:cNvPr id="14" name="Picture 2" descr="æ¡è¡ã®ã¤ã©ã¹ãï¼å¥åº·è¨ºæ­ï¼"/>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270045" y="4480374"/>
            <a:ext cx="1375108" cy="1241035"/>
          </a:xfrm>
          <a:prstGeom prst="rect">
            <a:avLst/>
          </a:prstGeom>
          <a:noFill/>
          <a:extLst>
            <a:ext uri="{909E8E84-426E-40DD-AFC4-6F175D3DCCD1}">
              <a14:hiddenFill xmlns:a14="http://schemas.microsoft.com/office/drawing/2010/main">
                <a:solidFill>
                  <a:srgbClr val="FFFFFF"/>
                </a:solidFill>
              </a14:hiddenFill>
            </a:ext>
          </a:extLst>
        </p:spPr>
      </p:pic>
      <p:pic>
        <p:nvPicPr>
          <p:cNvPr id="15" name="Picture 2" descr="åã®æ¤æ»ã®ã¤ã©ã¹ãï¼å­¦æ ¡ã®å¥åº·è¨ºæ­ï¼"/>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152667" y="3523515"/>
            <a:ext cx="1989094" cy="2197894"/>
          </a:xfrm>
          <a:prstGeom prst="rect">
            <a:avLst/>
          </a:prstGeom>
          <a:noFill/>
          <a:extLst>
            <a:ext uri="{909E8E84-426E-40DD-AFC4-6F175D3DCCD1}">
              <a14:hiddenFill xmlns:a14="http://schemas.microsoft.com/office/drawing/2010/main">
                <a:solidFill>
                  <a:srgbClr val="FFFFFF"/>
                </a:solidFill>
              </a14:hiddenFill>
            </a:ext>
          </a:extLst>
        </p:spPr>
      </p:pic>
      <p:pic>
        <p:nvPicPr>
          <p:cNvPr id="16" name="Picture 2" descr="é ¸åèã®ã¨ã³ã¼æ¤æ»ã®ã¤ã©ã¹ã"/>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79029" y="3813026"/>
            <a:ext cx="2342471" cy="175945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9164381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kumimoji="1" lang="ja-JP" altLang="en-US" sz="3600" dirty="0" smtClean="0">
                <a:latin typeface="HG丸ｺﾞｼｯｸM-PRO" panose="020F0600000000000000" pitchFamily="50" charset="-128"/>
                <a:ea typeface="HG丸ｺﾞｼｯｸM-PRO" panose="020F0600000000000000" pitchFamily="50" charset="-128"/>
              </a:rPr>
              <a:t>今日のお話のまとめ</a:t>
            </a:r>
            <a:endParaRPr kumimoji="1" lang="ja-JP" altLang="en-US" sz="3600" dirty="0">
              <a:latin typeface="HG丸ｺﾞｼｯｸM-PRO" panose="020F0600000000000000" pitchFamily="50" charset="-128"/>
              <a:ea typeface="HG丸ｺﾞｼｯｸM-PRO" panose="020F0600000000000000" pitchFamily="50" charset="-128"/>
            </a:endParaRPr>
          </a:p>
        </p:txBody>
      </p:sp>
      <p:graphicFrame>
        <p:nvGraphicFramePr>
          <p:cNvPr id="7" name="図表 6"/>
          <p:cNvGraphicFramePr/>
          <p:nvPr>
            <p:extLst>
              <p:ext uri="{D42A27DB-BD31-4B8C-83A1-F6EECF244321}">
                <p14:modId xmlns:p14="http://schemas.microsoft.com/office/powerpoint/2010/main" val="2626311467"/>
              </p:ext>
            </p:extLst>
          </p:nvPr>
        </p:nvGraphicFramePr>
        <p:xfrm>
          <a:off x="502342" y="1765300"/>
          <a:ext cx="8392276" cy="436397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pSp>
        <p:nvGrpSpPr>
          <p:cNvPr id="4" name="グループ化 3"/>
          <p:cNvGrpSpPr/>
          <p:nvPr/>
        </p:nvGrpSpPr>
        <p:grpSpPr>
          <a:xfrm>
            <a:off x="-110643" y="139598"/>
            <a:ext cx="9369707" cy="704852"/>
            <a:chOff x="-110643" y="139598"/>
            <a:chExt cx="9369707" cy="704852"/>
          </a:xfrm>
        </p:grpSpPr>
        <p:pic>
          <p:nvPicPr>
            <p:cNvPr id="5" name="Picture 2" descr="https://2.bp.blogspot.com/-5hTF3HsLFfw/U00KKoaregI/AAAAAAAAfPs/dZW7IfDARtE/s800/masking_tape08.png"/>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10643" y="139599"/>
              <a:ext cx="7620000" cy="704851"/>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2" descr="https://2.bp.blogspot.com/-5hTF3HsLFfw/U00KKoaregI/AAAAAAAAfPs/dZW7IfDARtE/s800/masking_tape08.png"/>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639064" y="139598"/>
              <a:ext cx="7620000" cy="704851"/>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8" name="グループ化 7"/>
          <p:cNvGrpSpPr/>
          <p:nvPr/>
        </p:nvGrpSpPr>
        <p:grpSpPr>
          <a:xfrm>
            <a:off x="-110643" y="5940443"/>
            <a:ext cx="9369707" cy="704852"/>
            <a:chOff x="-110643" y="139598"/>
            <a:chExt cx="9369707" cy="704852"/>
          </a:xfrm>
        </p:grpSpPr>
        <p:pic>
          <p:nvPicPr>
            <p:cNvPr id="9" name="Picture 2" descr="https://2.bp.blogspot.com/-5hTF3HsLFfw/U00KKoaregI/AAAAAAAAfPs/dZW7IfDARtE/s800/masking_tape08.png"/>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10643" y="139599"/>
              <a:ext cx="7620000" cy="704851"/>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2" descr="https://2.bp.blogspot.com/-5hTF3HsLFfw/U00KKoaregI/AAAAAAAAfPs/dZW7IfDARtE/s800/masking_tape08.png"/>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639064" y="139598"/>
              <a:ext cx="7620000" cy="704851"/>
            </a:xfrm>
            <a:prstGeom prst="rect">
              <a:avLst/>
            </a:prstGeom>
            <a:noFill/>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141673063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01782" y="365126"/>
            <a:ext cx="8589817" cy="1325563"/>
          </a:xfrm>
        </p:spPr>
        <p:txBody>
          <a:bodyPr>
            <a:normAutofit/>
          </a:bodyPr>
          <a:lstStyle/>
          <a:p>
            <a:r>
              <a:rPr kumimoji="1" lang="ja-JP" altLang="en-US" sz="3600" dirty="0" smtClean="0">
                <a:latin typeface="HG丸ｺﾞｼｯｸM-PRO" panose="020F0600000000000000" pitchFamily="50" charset="-128"/>
                <a:ea typeface="HG丸ｺﾞｼｯｸM-PRO" panose="020F0600000000000000" pitchFamily="50" charset="-128"/>
              </a:rPr>
              <a:t>遺伝子の変化ってめずらしいことなの？</a:t>
            </a:r>
            <a:endParaRPr kumimoji="1" lang="ja-JP" altLang="en-US" sz="3600" dirty="0">
              <a:latin typeface="HG丸ｺﾞｼｯｸM-PRO" panose="020F0600000000000000" pitchFamily="50" charset="-128"/>
              <a:ea typeface="HG丸ｺﾞｼｯｸM-PRO" panose="020F0600000000000000" pitchFamily="50" charset="-128"/>
            </a:endParaRPr>
          </a:p>
        </p:txBody>
      </p:sp>
      <p:sp>
        <p:nvSpPr>
          <p:cNvPr id="3" name="コンテンツ プレースホルダー 2"/>
          <p:cNvSpPr>
            <a:spLocks noGrp="1"/>
          </p:cNvSpPr>
          <p:nvPr>
            <p:ph idx="1"/>
          </p:nvPr>
        </p:nvSpPr>
        <p:spPr/>
        <p:txBody>
          <a:bodyPr/>
          <a:lstStyle/>
          <a:p>
            <a:pPr marL="0" indent="0">
              <a:buNone/>
            </a:pPr>
            <a:r>
              <a:rPr kumimoji="1" lang="ja-JP" altLang="en-US" dirty="0" smtClean="0">
                <a:latin typeface="HG丸ｺﾞｼｯｸM-PRO" panose="020F0600000000000000" pitchFamily="50" charset="-128"/>
                <a:ea typeface="HG丸ｺﾞｼｯｸM-PRO" panose="020F0600000000000000" pitchFamily="50" charset="-128"/>
              </a:rPr>
              <a:t>誰でも体の設計図である遺伝子の中に変化を持っています。（○○さん）のお父さん、お母さん、きょうだい、友達、病院の先生、みんなが少しずつ遺伝子に変化を持っているから、みんな</a:t>
            </a:r>
            <a:r>
              <a:rPr kumimoji="1" lang="ja-JP" altLang="en-US" dirty="0" smtClean="0">
                <a:latin typeface="HG丸ｺﾞｼｯｸM-PRO" panose="020F0600000000000000" pitchFamily="50" charset="-128"/>
                <a:ea typeface="HG丸ｺﾞｼｯｸM-PRO" panose="020F0600000000000000" pitchFamily="50" charset="-128"/>
              </a:rPr>
              <a:t>違う人と</a:t>
            </a:r>
            <a:r>
              <a:rPr kumimoji="1" lang="ja-JP" altLang="en-US" dirty="0" smtClean="0">
                <a:latin typeface="HG丸ｺﾞｼｯｸM-PRO" panose="020F0600000000000000" pitchFamily="50" charset="-128"/>
                <a:ea typeface="HG丸ｺﾞｼｯｸM-PRO" panose="020F0600000000000000" pitchFamily="50" charset="-128"/>
              </a:rPr>
              <a:t>して生きていくことができます。</a:t>
            </a:r>
            <a:endParaRPr kumimoji="1" lang="en-US" altLang="ja-JP" dirty="0" smtClean="0">
              <a:latin typeface="HG丸ｺﾞｼｯｸM-PRO" panose="020F0600000000000000" pitchFamily="50" charset="-128"/>
              <a:ea typeface="HG丸ｺﾞｼｯｸM-PRO" panose="020F0600000000000000" pitchFamily="50" charset="-128"/>
            </a:endParaRPr>
          </a:p>
          <a:p>
            <a:pPr marL="0" indent="0">
              <a:buNone/>
            </a:pPr>
            <a:r>
              <a:rPr lang="ja-JP" altLang="en-US" dirty="0" smtClean="0">
                <a:latin typeface="HG丸ｺﾞｼｯｸM-PRO" panose="020F0600000000000000" pitchFamily="50" charset="-128"/>
                <a:ea typeface="HG丸ｺﾞｼｯｸM-PRO" panose="020F0600000000000000" pitchFamily="50" charset="-128"/>
              </a:rPr>
              <a:t>一人一人の違いをつくる遺伝子の変化もあれば、</a:t>
            </a:r>
            <a:r>
              <a:rPr kumimoji="1" lang="ja-JP" altLang="en-US" dirty="0" smtClean="0">
                <a:latin typeface="HG丸ｺﾞｼｯｸM-PRO" panose="020F0600000000000000" pitchFamily="50" charset="-128"/>
                <a:ea typeface="HG丸ｺﾞｼｯｸM-PRO" panose="020F0600000000000000" pitchFamily="50" charset="-128"/>
              </a:rPr>
              <a:t>遺伝子の変化の中には病気を引き起こすものもあります。</a:t>
            </a:r>
            <a:endParaRPr kumimoji="1" lang="en-US" altLang="ja-JP" dirty="0" smtClean="0">
              <a:latin typeface="HG丸ｺﾞｼｯｸM-PRO" panose="020F0600000000000000" pitchFamily="50" charset="-128"/>
              <a:ea typeface="HG丸ｺﾞｼｯｸM-PRO" panose="020F0600000000000000" pitchFamily="50" charset="-128"/>
            </a:endParaRPr>
          </a:p>
        </p:txBody>
      </p:sp>
      <p:grpSp>
        <p:nvGrpSpPr>
          <p:cNvPr id="4" name="グループ化 3"/>
          <p:cNvGrpSpPr/>
          <p:nvPr/>
        </p:nvGrpSpPr>
        <p:grpSpPr>
          <a:xfrm>
            <a:off x="-110643" y="139598"/>
            <a:ext cx="9369707" cy="704852"/>
            <a:chOff x="-110643" y="139598"/>
            <a:chExt cx="9369707" cy="704852"/>
          </a:xfrm>
        </p:grpSpPr>
        <p:pic>
          <p:nvPicPr>
            <p:cNvPr id="5" name="Picture 2" descr="https://2.bp.blogspot.com/-5hTF3HsLFfw/U00KKoaregI/AAAAAAAAfPs/dZW7IfDARtE/s800/masking_tape08.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0643" y="139599"/>
              <a:ext cx="7620000" cy="704851"/>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2" descr="https://2.bp.blogspot.com/-5hTF3HsLFfw/U00KKoaregI/AAAAAAAAfPs/dZW7IfDARtE/s800/masking_tape08.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39064" y="139598"/>
              <a:ext cx="7620000" cy="704851"/>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7" name="グループ化 6"/>
          <p:cNvGrpSpPr/>
          <p:nvPr/>
        </p:nvGrpSpPr>
        <p:grpSpPr>
          <a:xfrm>
            <a:off x="-110643" y="5940443"/>
            <a:ext cx="9369707" cy="704852"/>
            <a:chOff x="-110643" y="139598"/>
            <a:chExt cx="9369707" cy="704852"/>
          </a:xfrm>
        </p:grpSpPr>
        <p:pic>
          <p:nvPicPr>
            <p:cNvPr id="8" name="Picture 2" descr="https://2.bp.blogspot.com/-5hTF3HsLFfw/U00KKoaregI/AAAAAAAAfPs/dZW7IfDARtE/s800/masking_tape08.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0643" y="139599"/>
              <a:ext cx="7620000" cy="704851"/>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2" descr="https://2.bp.blogspot.com/-5hTF3HsLFfw/U00KKoaregI/AAAAAAAAfPs/dZW7IfDARtE/s800/masking_tape08.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39064" y="139598"/>
              <a:ext cx="7620000" cy="704851"/>
            </a:xfrm>
            <a:prstGeom prst="rect">
              <a:avLst/>
            </a:prstGeom>
            <a:noFill/>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145136688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ja-JP" altLang="en-US" sz="3600" dirty="0">
                <a:latin typeface="HG丸ｺﾞｼｯｸM-PRO" panose="020F0600000000000000" pitchFamily="50" charset="-128"/>
                <a:ea typeface="HG丸ｺﾞｼｯｸM-PRO" panose="020F0600000000000000" pitchFamily="50" charset="-128"/>
              </a:rPr>
              <a:t>最後</a:t>
            </a:r>
            <a:r>
              <a:rPr lang="ja-JP" altLang="en-US" sz="3600" dirty="0" smtClean="0">
                <a:latin typeface="HG丸ｺﾞｼｯｸM-PRO" panose="020F0600000000000000" pitchFamily="50" charset="-128"/>
                <a:ea typeface="HG丸ｺﾞｼｯｸM-PRO" panose="020F0600000000000000" pitchFamily="50" charset="-128"/>
              </a:rPr>
              <a:t>に</a:t>
            </a:r>
            <a:endParaRPr kumimoji="1" lang="ja-JP" altLang="en-US" sz="3600" dirty="0">
              <a:latin typeface="HG丸ｺﾞｼｯｸM-PRO" panose="020F0600000000000000" pitchFamily="50" charset="-128"/>
              <a:ea typeface="HG丸ｺﾞｼｯｸM-PRO" panose="020F0600000000000000" pitchFamily="50" charset="-128"/>
            </a:endParaRPr>
          </a:p>
        </p:txBody>
      </p:sp>
      <p:sp>
        <p:nvSpPr>
          <p:cNvPr id="3" name="コンテンツ プレースホルダー 2"/>
          <p:cNvSpPr>
            <a:spLocks noGrp="1"/>
          </p:cNvSpPr>
          <p:nvPr>
            <p:ph idx="1"/>
          </p:nvPr>
        </p:nvSpPr>
        <p:spPr>
          <a:xfrm>
            <a:off x="628650" y="1552139"/>
            <a:ext cx="7886700" cy="4351338"/>
          </a:xfrm>
        </p:spPr>
        <p:txBody>
          <a:bodyPr>
            <a:noAutofit/>
          </a:bodyPr>
          <a:lstStyle/>
          <a:p>
            <a:pPr marL="0" indent="0">
              <a:buNone/>
            </a:pPr>
            <a:r>
              <a:rPr kumimoji="1" lang="ja-JP" altLang="en-US" dirty="0" smtClean="0">
                <a:latin typeface="HG丸ｺﾞｼｯｸM-PRO" panose="020F0600000000000000" pitchFamily="50" charset="-128"/>
                <a:ea typeface="HG丸ｺﾞｼｯｸM-PRO" panose="020F0600000000000000" pitchFamily="50" charset="-128"/>
              </a:rPr>
              <a:t>遺伝子検査</a:t>
            </a:r>
            <a:r>
              <a:rPr lang="ja-JP" altLang="en-US" dirty="0" smtClean="0">
                <a:latin typeface="HG丸ｺﾞｼｯｸM-PRO" panose="020F0600000000000000" pitchFamily="50" charset="-128"/>
                <a:ea typeface="HG丸ｺﾞｼｯｸM-PRO" panose="020F0600000000000000" pitchFamily="50" charset="-128"/>
              </a:rPr>
              <a:t>を</a:t>
            </a:r>
            <a:r>
              <a:rPr lang="ja-JP" altLang="en-US" dirty="0" smtClean="0">
                <a:latin typeface="HG丸ｺﾞｼｯｸM-PRO" panose="020F0600000000000000" pitchFamily="50" charset="-128"/>
                <a:ea typeface="HG丸ｺﾞｼｯｸM-PRO" panose="020F0600000000000000" pitchFamily="50" charset="-128"/>
              </a:rPr>
              <a:t>受けて</a:t>
            </a:r>
            <a:r>
              <a:rPr lang="en-US" altLang="ja-JP" dirty="0" smtClean="0">
                <a:latin typeface="HG丸ｺﾞｼｯｸM-PRO" panose="020F0600000000000000" pitchFamily="50" charset="-128"/>
                <a:ea typeface="HG丸ｺﾞｼｯｸM-PRO" panose="020F0600000000000000" pitchFamily="50" charset="-128"/>
              </a:rPr>
              <a:t>MEN</a:t>
            </a:r>
            <a:r>
              <a:rPr lang="ja-JP" altLang="en-US" dirty="0" smtClean="0">
                <a:latin typeface="HG丸ｺﾞｼｯｸM-PRO" panose="020F0600000000000000" pitchFamily="50" charset="-128"/>
                <a:ea typeface="HG丸ｺﾞｼｯｸM-PRO" panose="020F0600000000000000" pitchFamily="50" charset="-128"/>
              </a:rPr>
              <a:t>２</a:t>
            </a:r>
            <a:r>
              <a:rPr lang="ja-JP" altLang="en-US" dirty="0" smtClean="0">
                <a:latin typeface="HG丸ｺﾞｼｯｸM-PRO" panose="020F0600000000000000" pitchFamily="50" charset="-128"/>
                <a:ea typeface="HG丸ｺﾞｼｯｸM-PRO" panose="020F0600000000000000" pitchFamily="50" charset="-128"/>
              </a:rPr>
              <a:t>の</a:t>
            </a:r>
            <a:r>
              <a:rPr lang="ja-JP" altLang="en-US" dirty="0" smtClean="0">
                <a:latin typeface="HG丸ｺﾞｼｯｸM-PRO" panose="020F0600000000000000" pitchFamily="50" charset="-128"/>
                <a:ea typeface="HG丸ｺﾞｼｯｸM-PRO" panose="020F0600000000000000" pitchFamily="50" charset="-128"/>
              </a:rPr>
              <a:t>体質を持っていることがわかっても、今までの（○○さん）と何も変わりません</a:t>
            </a:r>
            <a:r>
              <a:rPr lang="ja-JP" altLang="en-US" dirty="0" smtClean="0">
                <a:latin typeface="HG丸ｺﾞｼｯｸM-PRO" panose="020F0600000000000000" pitchFamily="50" charset="-128"/>
                <a:ea typeface="HG丸ｺﾞｼｯｸM-PRO" panose="020F0600000000000000" pitchFamily="50" charset="-128"/>
              </a:rPr>
              <a:t>。</a:t>
            </a:r>
            <a:r>
              <a:rPr lang="en-US" altLang="ja-JP" dirty="0" smtClean="0">
                <a:latin typeface="HG丸ｺﾞｼｯｸM-PRO" panose="020F0600000000000000" pitchFamily="50" charset="-128"/>
                <a:ea typeface="HG丸ｺﾞｼｯｸM-PRO" panose="020F0600000000000000" pitchFamily="50" charset="-128"/>
              </a:rPr>
              <a:t>MEN</a:t>
            </a:r>
            <a:r>
              <a:rPr lang="ja-JP" altLang="en-US" dirty="0" smtClean="0">
                <a:latin typeface="HG丸ｺﾞｼｯｸM-PRO" panose="020F0600000000000000" pitchFamily="50" charset="-128"/>
                <a:ea typeface="HG丸ｺﾞｼｯｸM-PRO" panose="020F0600000000000000" pitchFamily="50" charset="-128"/>
              </a:rPr>
              <a:t>２</a:t>
            </a:r>
            <a:r>
              <a:rPr lang="ja-JP" altLang="en-US" dirty="0" smtClean="0">
                <a:latin typeface="HG丸ｺﾞｼｯｸM-PRO" panose="020F0600000000000000" pitchFamily="50" charset="-128"/>
                <a:ea typeface="HG丸ｺﾞｼｯｸM-PRO" panose="020F0600000000000000" pitchFamily="50" charset="-128"/>
              </a:rPr>
              <a:t>の</a:t>
            </a:r>
            <a:r>
              <a:rPr lang="ja-JP" altLang="en-US" dirty="0" smtClean="0">
                <a:latin typeface="HG丸ｺﾞｼｯｸM-PRO" panose="020F0600000000000000" pitchFamily="50" charset="-128"/>
                <a:ea typeface="HG丸ｺﾞｼｯｸM-PRO" panose="020F0600000000000000" pitchFamily="50" charset="-128"/>
              </a:rPr>
              <a:t>体質を持っていないことがわかっても、今までの（○○さん）と何も変わりません。（○○さん）は（○○さん）のままです。</a:t>
            </a:r>
            <a:endParaRPr lang="en-US" altLang="ja-JP" dirty="0" smtClean="0">
              <a:latin typeface="HG丸ｺﾞｼｯｸM-PRO" panose="020F0600000000000000" pitchFamily="50" charset="-128"/>
              <a:ea typeface="HG丸ｺﾞｼｯｸM-PRO" panose="020F0600000000000000" pitchFamily="50" charset="-128"/>
            </a:endParaRPr>
          </a:p>
          <a:p>
            <a:pPr marL="0" indent="0">
              <a:buNone/>
            </a:pPr>
            <a:r>
              <a:rPr kumimoji="1" lang="ja-JP" altLang="en-US" dirty="0" smtClean="0">
                <a:latin typeface="HG丸ｺﾞｼｯｸM-PRO" panose="020F0600000000000000" pitchFamily="50" charset="-128"/>
                <a:ea typeface="HG丸ｺﾞｼｯｸM-PRO" panose="020F0600000000000000" pitchFamily="50" charset="-128"/>
              </a:rPr>
              <a:t>自分の体の設計図を調べることがちょっと怖いな、とかまだよくわからないからもう少し考えたいな、と思っても大丈夫です。定期的な検査を続けながら、一緒に遺伝子検査について考えていきましょう。</a:t>
            </a:r>
            <a:endParaRPr kumimoji="1" lang="ja-JP" altLang="en-US" dirty="0">
              <a:latin typeface="HG丸ｺﾞｼｯｸM-PRO" panose="020F0600000000000000" pitchFamily="50" charset="-128"/>
              <a:ea typeface="HG丸ｺﾞｼｯｸM-PRO" panose="020F0600000000000000" pitchFamily="50" charset="-128"/>
            </a:endParaRPr>
          </a:p>
        </p:txBody>
      </p:sp>
      <p:grpSp>
        <p:nvGrpSpPr>
          <p:cNvPr id="4" name="グループ化 3"/>
          <p:cNvGrpSpPr/>
          <p:nvPr/>
        </p:nvGrpSpPr>
        <p:grpSpPr>
          <a:xfrm>
            <a:off x="-110643" y="139598"/>
            <a:ext cx="9369707" cy="704852"/>
            <a:chOff x="-110643" y="139598"/>
            <a:chExt cx="9369707" cy="704852"/>
          </a:xfrm>
        </p:grpSpPr>
        <p:pic>
          <p:nvPicPr>
            <p:cNvPr id="5" name="Picture 2" descr="https://2.bp.blogspot.com/-5hTF3HsLFfw/U00KKoaregI/AAAAAAAAfPs/dZW7IfDARtE/s800/masking_tape08.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0643" y="139599"/>
              <a:ext cx="7620000" cy="704851"/>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2" descr="https://2.bp.blogspot.com/-5hTF3HsLFfw/U00KKoaregI/AAAAAAAAfPs/dZW7IfDARtE/s800/masking_tape08.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39064" y="139598"/>
              <a:ext cx="7620000" cy="704851"/>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7" name="グループ化 6"/>
          <p:cNvGrpSpPr/>
          <p:nvPr/>
        </p:nvGrpSpPr>
        <p:grpSpPr>
          <a:xfrm>
            <a:off x="-110643" y="5940443"/>
            <a:ext cx="9369707" cy="704852"/>
            <a:chOff x="-110643" y="139598"/>
            <a:chExt cx="9369707" cy="704852"/>
          </a:xfrm>
        </p:grpSpPr>
        <p:pic>
          <p:nvPicPr>
            <p:cNvPr id="8" name="Picture 2" descr="https://2.bp.blogspot.com/-5hTF3HsLFfw/U00KKoaregI/AAAAAAAAfPs/dZW7IfDARtE/s800/masking_tape08.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0643" y="139599"/>
              <a:ext cx="7620000" cy="704851"/>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2" descr="https://2.bp.blogspot.com/-5hTF3HsLFfw/U00KKoaregI/AAAAAAAAfPs/dZW7IfDARtE/s800/masking_tape08.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39064" y="139598"/>
              <a:ext cx="7620000" cy="704851"/>
            </a:xfrm>
            <a:prstGeom prst="rect">
              <a:avLst/>
            </a:prstGeom>
            <a:noFill/>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167336246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kumimoji="1" lang="ja-JP" altLang="en-US" sz="3600" dirty="0" smtClean="0">
                <a:latin typeface="HG丸ｺﾞｼｯｸM-PRO" panose="020F0600000000000000" pitchFamily="50" charset="-128"/>
                <a:ea typeface="HG丸ｺﾞｼｯｸM-PRO" panose="020F0600000000000000" pitchFamily="50" charset="-128"/>
              </a:rPr>
              <a:t>連絡先</a:t>
            </a:r>
            <a:endParaRPr kumimoji="1" lang="ja-JP" altLang="en-US" sz="3600" dirty="0">
              <a:latin typeface="HG丸ｺﾞｼｯｸM-PRO" panose="020F0600000000000000" pitchFamily="50" charset="-128"/>
              <a:ea typeface="HG丸ｺﾞｼｯｸM-PRO" panose="020F0600000000000000" pitchFamily="50" charset="-128"/>
            </a:endParaRPr>
          </a:p>
        </p:txBody>
      </p:sp>
      <p:sp>
        <p:nvSpPr>
          <p:cNvPr id="3" name="コンテンツ プレースホルダー 2"/>
          <p:cNvSpPr>
            <a:spLocks noGrp="1"/>
          </p:cNvSpPr>
          <p:nvPr>
            <p:ph idx="1"/>
          </p:nvPr>
        </p:nvSpPr>
        <p:spPr/>
        <p:txBody>
          <a:bodyPr/>
          <a:lstStyle/>
          <a:p>
            <a:pPr marL="0" indent="0">
              <a:buNone/>
            </a:pPr>
            <a:r>
              <a:rPr kumimoji="1" lang="ja-JP" altLang="en-US" dirty="0" smtClean="0">
                <a:latin typeface="HG丸ｺﾞｼｯｸM-PRO" panose="020F0600000000000000" pitchFamily="50" charset="-128"/>
                <a:ea typeface="HG丸ｺﾞｼｯｸM-PRO" panose="020F0600000000000000" pitchFamily="50" charset="-128"/>
              </a:rPr>
              <a:t>今日のお話の中で心配になったことや気になったことがあったらいつでも連絡をしてください。</a:t>
            </a:r>
            <a:endParaRPr kumimoji="1" lang="en-US" altLang="ja-JP" dirty="0" smtClean="0">
              <a:latin typeface="HG丸ｺﾞｼｯｸM-PRO" panose="020F0600000000000000" pitchFamily="50" charset="-128"/>
              <a:ea typeface="HG丸ｺﾞｼｯｸM-PRO" panose="020F0600000000000000" pitchFamily="50" charset="-128"/>
            </a:endParaRPr>
          </a:p>
          <a:p>
            <a:pPr marL="0" indent="0">
              <a:buNone/>
            </a:pPr>
            <a:endParaRPr lang="en-US" altLang="ja-JP" dirty="0">
              <a:latin typeface="HG丸ｺﾞｼｯｸM-PRO" panose="020F0600000000000000" pitchFamily="50" charset="-128"/>
              <a:ea typeface="HG丸ｺﾞｼｯｸM-PRO" panose="020F0600000000000000" pitchFamily="50" charset="-128"/>
            </a:endParaRPr>
          </a:p>
          <a:p>
            <a:pPr marL="0" indent="0">
              <a:buNone/>
            </a:pPr>
            <a:r>
              <a:rPr kumimoji="1" lang="ja-JP" altLang="en-US" dirty="0" smtClean="0">
                <a:latin typeface="HG丸ｺﾞｼｯｸM-PRO" panose="020F0600000000000000" pitchFamily="50" charset="-128"/>
                <a:ea typeface="HG丸ｺﾞｼｯｸM-PRO" panose="020F0600000000000000" pitchFamily="50" charset="-128"/>
              </a:rPr>
              <a:t>遺伝カウンセリング担当者</a:t>
            </a:r>
            <a:endParaRPr kumimoji="1" lang="en-US" altLang="ja-JP" dirty="0" smtClean="0">
              <a:latin typeface="HG丸ｺﾞｼｯｸM-PRO" panose="020F0600000000000000" pitchFamily="50" charset="-128"/>
              <a:ea typeface="HG丸ｺﾞｼｯｸM-PRO" panose="020F0600000000000000" pitchFamily="50" charset="-128"/>
            </a:endParaRPr>
          </a:p>
          <a:p>
            <a:pPr marL="0" indent="0">
              <a:buNone/>
            </a:pPr>
            <a:endParaRPr lang="en-US" altLang="ja-JP" dirty="0">
              <a:latin typeface="HG丸ｺﾞｼｯｸM-PRO" panose="020F0600000000000000" pitchFamily="50" charset="-128"/>
              <a:ea typeface="HG丸ｺﾞｼｯｸM-PRO" panose="020F0600000000000000" pitchFamily="50" charset="-128"/>
            </a:endParaRPr>
          </a:p>
          <a:p>
            <a:pPr marL="0" indent="0">
              <a:buNone/>
            </a:pPr>
            <a:r>
              <a:rPr kumimoji="1" lang="ja-JP" altLang="en-US" dirty="0" smtClean="0">
                <a:latin typeface="HG丸ｺﾞｼｯｸM-PRO" panose="020F0600000000000000" pitchFamily="50" charset="-128"/>
                <a:ea typeface="HG丸ｺﾞｼｯｸM-PRO" panose="020F0600000000000000" pitchFamily="50" charset="-128"/>
              </a:rPr>
              <a:t>病院の連絡先</a:t>
            </a:r>
            <a:endParaRPr kumimoji="1" lang="ja-JP" altLang="en-US" dirty="0">
              <a:latin typeface="HG丸ｺﾞｼｯｸM-PRO" panose="020F0600000000000000" pitchFamily="50" charset="-128"/>
              <a:ea typeface="HG丸ｺﾞｼｯｸM-PRO" panose="020F0600000000000000" pitchFamily="50" charset="-128"/>
            </a:endParaRPr>
          </a:p>
        </p:txBody>
      </p:sp>
      <p:grpSp>
        <p:nvGrpSpPr>
          <p:cNvPr id="4" name="グループ化 3"/>
          <p:cNvGrpSpPr/>
          <p:nvPr/>
        </p:nvGrpSpPr>
        <p:grpSpPr>
          <a:xfrm>
            <a:off x="-110643" y="139598"/>
            <a:ext cx="9369707" cy="704852"/>
            <a:chOff x="-110643" y="139598"/>
            <a:chExt cx="9369707" cy="704852"/>
          </a:xfrm>
        </p:grpSpPr>
        <p:pic>
          <p:nvPicPr>
            <p:cNvPr id="5" name="Picture 2" descr="https://2.bp.blogspot.com/-5hTF3HsLFfw/U00KKoaregI/AAAAAAAAfPs/dZW7IfDARtE/s800/masking_tape08.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0643" y="139599"/>
              <a:ext cx="7620000" cy="704851"/>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2" descr="https://2.bp.blogspot.com/-5hTF3HsLFfw/U00KKoaregI/AAAAAAAAfPs/dZW7IfDARtE/s800/masking_tape08.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39064" y="139598"/>
              <a:ext cx="7620000" cy="704851"/>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7" name="グループ化 6"/>
          <p:cNvGrpSpPr/>
          <p:nvPr/>
        </p:nvGrpSpPr>
        <p:grpSpPr>
          <a:xfrm>
            <a:off x="-110643" y="5940443"/>
            <a:ext cx="9369707" cy="704852"/>
            <a:chOff x="-110643" y="139598"/>
            <a:chExt cx="9369707" cy="704852"/>
          </a:xfrm>
        </p:grpSpPr>
        <p:pic>
          <p:nvPicPr>
            <p:cNvPr id="8" name="Picture 2" descr="https://2.bp.blogspot.com/-5hTF3HsLFfw/U00KKoaregI/AAAAAAAAfPs/dZW7IfDARtE/s800/masking_tape08.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0643" y="139599"/>
              <a:ext cx="7620000" cy="704851"/>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2" descr="https://2.bp.blogspot.com/-5hTF3HsLFfw/U00KKoaregI/AAAAAAAAfPs/dZW7IfDARtE/s800/masking_tape08.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39064" y="139598"/>
              <a:ext cx="7620000" cy="704851"/>
            </a:xfrm>
            <a:prstGeom prst="rect">
              <a:avLst/>
            </a:prstGeom>
            <a:noFill/>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385778663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p:txBody>
          <a:bodyPr>
            <a:normAutofit/>
          </a:bodyPr>
          <a:lstStyle/>
          <a:p>
            <a:r>
              <a:rPr kumimoji="1" lang="ja-JP" altLang="en-US" sz="4800" dirty="0" smtClean="0">
                <a:latin typeface="HG丸ｺﾞｼｯｸM-PRO" panose="020F0600000000000000" pitchFamily="50" charset="-128"/>
                <a:ea typeface="HG丸ｺﾞｼｯｸM-PRO" panose="020F0600000000000000" pitchFamily="50" charset="-128"/>
              </a:rPr>
              <a:t>（○○さん）に</a:t>
            </a:r>
            <a:r>
              <a:rPr kumimoji="1" lang="en-US" altLang="ja-JP" sz="4800" dirty="0" smtClean="0">
                <a:latin typeface="HG丸ｺﾞｼｯｸM-PRO" panose="020F0600000000000000" pitchFamily="50" charset="-128"/>
                <a:ea typeface="HG丸ｺﾞｼｯｸM-PRO" panose="020F0600000000000000" pitchFamily="50" charset="-128"/>
              </a:rPr>
              <a:t/>
            </a:r>
            <a:br>
              <a:rPr kumimoji="1" lang="en-US" altLang="ja-JP" sz="4800" dirty="0" smtClean="0">
                <a:latin typeface="HG丸ｺﾞｼｯｸM-PRO" panose="020F0600000000000000" pitchFamily="50" charset="-128"/>
                <a:ea typeface="HG丸ｺﾞｼｯｸM-PRO" panose="020F0600000000000000" pitchFamily="50" charset="-128"/>
              </a:rPr>
            </a:br>
            <a:r>
              <a:rPr kumimoji="1" lang="ja-JP" altLang="en-US" sz="4800" dirty="0" smtClean="0">
                <a:latin typeface="HG丸ｺﾞｼｯｸM-PRO" panose="020F0600000000000000" pitchFamily="50" charset="-128"/>
                <a:ea typeface="HG丸ｺﾞｼｯｸM-PRO" panose="020F0600000000000000" pitchFamily="50" charset="-128"/>
              </a:rPr>
              <a:t>お話ししたいこと</a:t>
            </a:r>
            <a:endParaRPr kumimoji="1" lang="ja-JP" altLang="en-US" sz="4800" dirty="0">
              <a:latin typeface="HG丸ｺﾞｼｯｸM-PRO" panose="020F0600000000000000" pitchFamily="50" charset="-128"/>
              <a:ea typeface="HG丸ｺﾞｼｯｸM-PRO" panose="020F0600000000000000" pitchFamily="50" charset="-128"/>
            </a:endParaRPr>
          </a:p>
        </p:txBody>
      </p:sp>
      <p:sp>
        <p:nvSpPr>
          <p:cNvPr id="3" name="サブタイトル 2"/>
          <p:cNvSpPr>
            <a:spLocks noGrp="1"/>
          </p:cNvSpPr>
          <p:nvPr>
            <p:ph type="subTitle" idx="1"/>
          </p:nvPr>
        </p:nvSpPr>
        <p:spPr/>
        <p:txBody>
          <a:bodyPr/>
          <a:lstStyle/>
          <a:p>
            <a:endParaRPr kumimoji="1" lang="ja-JP" altLang="en-US"/>
          </a:p>
        </p:txBody>
      </p:sp>
      <p:grpSp>
        <p:nvGrpSpPr>
          <p:cNvPr id="4" name="グループ化 3"/>
          <p:cNvGrpSpPr/>
          <p:nvPr/>
        </p:nvGrpSpPr>
        <p:grpSpPr>
          <a:xfrm>
            <a:off x="-110643" y="139598"/>
            <a:ext cx="9369707" cy="704852"/>
            <a:chOff x="-110643" y="139598"/>
            <a:chExt cx="9369707" cy="704852"/>
          </a:xfrm>
        </p:grpSpPr>
        <p:pic>
          <p:nvPicPr>
            <p:cNvPr id="5" name="Picture 2" descr="https://2.bp.blogspot.com/-5hTF3HsLFfw/U00KKoaregI/AAAAAAAAfPs/dZW7IfDARtE/s800/masking_tape08.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0643" y="139599"/>
              <a:ext cx="7620000" cy="704851"/>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2" descr="https://2.bp.blogspot.com/-5hTF3HsLFfw/U00KKoaregI/AAAAAAAAfPs/dZW7IfDARtE/s800/masking_tape08.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39064" y="139598"/>
              <a:ext cx="7620000" cy="704851"/>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7" name="グループ化 6"/>
          <p:cNvGrpSpPr/>
          <p:nvPr/>
        </p:nvGrpSpPr>
        <p:grpSpPr>
          <a:xfrm>
            <a:off x="-110643" y="5940443"/>
            <a:ext cx="9369707" cy="704852"/>
            <a:chOff x="-110643" y="139598"/>
            <a:chExt cx="9369707" cy="704852"/>
          </a:xfrm>
        </p:grpSpPr>
        <p:pic>
          <p:nvPicPr>
            <p:cNvPr id="8" name="Picture 2" descr="https://2.bp.blogspot.com/-5hTF3HsLFfw/U00KKoaregI/AAAAAAAAfPs/dZW7IfDARtE/s800/masking_tape08.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0643" y="139599"/>
              <a:ext cx="7620000" cy="704851"/>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2" descr="https://2.bp.blogspot.com/-5hTF3HsLFfw/U00KKoaregI/AAAAAAAAfPs/dZW7IfDARtE/s800/masking_tape08.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39064" y="139598"/>
              <a:ext cx="7620000" cy="704851"/>
            </a:xfrm>
            <a:prstGeom prst="rect">
              <a:avLst/>
            </a:prstGeom>
            <a:noFill/>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3372980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latin typeface="HG丸ｺﾞｼｯｸM-PRO" panose="020F0600000000000000" pitchFamily="50" charset="-128"/>
                <a:ea typeface="HG丸ｺﾞｼｯｸM-PRO" panose="020F0600000000000000" pitchFamily="50" charset="-128"/>
              </a:rPr>
              <a:t>今日のお話</a:t>
            </a:r>
            <a:endParaRPr kumimoji="1" lang="ja-JP" altLang="en-US" dirty="0">
              <a:latin typeface="HG丸ｺﾞｼｯｸM-PRO" panose="020F0600000000000000" pitchFamily="50" charset="-128"/>
              <a:ea typeface="HG丸ｺﾞｼｯｸM-PRO" panose="020F0600000000000000" pitchFamily="50" charset="-128"/>
            </a:endParaRPr>
          </a:p>
        </p:txBody>
      </p:sp>
      <p:sp>
        <p:nvSpPr>
          <p:cNvPr id="3" name="コンテンツ プレースホルダー 2"/>
          <p:cNvSpPr>
            <a:spLocks noGrp="1"/>
          </p:cNvSpPr>
          <p:nvPr>
            <p:ph idx="1"/>
          </p:nvPr>
        </p:nvSpPr>
        <p:spPr/>
        <p:txBody>
          <a:bodyPr/>
          <a:lstStyle/>
          <a:p>
            <a:pPr marL="0" indent="0">
              <a:buNone/>
            </a:pPr>
            <a:r>
              <a:rPr lang="ja-JP" altLang="en-US" dirty="0">
                <a:latin typeface="HG丸ｺﾞｼｯｸM-PRO" panose="020F0600000000000000" pitchFamily="50" charset="-128"/>
                <a:ea typeface="HG丸ｺﾞｼｯｸM-PRO" panose="020F0600000000000000" pitchFamily="50" charset="-128"/>
              </a:rPr>
              <a:t>今日</a:t>
            </a:r>
            <a:r>
              <a:rPr lang="ja-JP" altLang="en-US" dirty="0" smtClean="0">
                <a:latin typeface="HG丸ｺﾞｼｯｸM-PRO" panose="020F0600000000000000" pitchFamily="50" charset="-128"/>
                <a:ea typeface="HG丸ｺﾞｼｯｸM-PRO" panose="020F0600000000000000" pitchFamily="50" charset="-128"/>
              </a:rPr>
              <a:t>は○○さんの（お父さん</a:t>
            </a:r>
            <a:r>
              <a:rPr lang="en-US" altLang="ja-JP" dirty="0" smtClean="0">
                <a:latin typeface="HG丸ｺﾞｼｯｸM-PRO" panose="020F0600000000000000" pitchFamily="50" charset="-128"/>
                <a:ea typeface="HG丸ｺﾞｼｯｸM-PRO" panose="020F0600000000000000" pitchFamily="50" charset="-128"/>
              </a:rPr>
              <a:t>/</a:t>
            </a:r>
            <a:r>
              <a:rPr lang="ja-JP" altLang="en-US" dirty="0" smtClean="0">
                <a:latin typeface="HG丸ｺﾞｼｯｸM-PRO" panose="020F0600000000000000" pitchFamily="50" charset="-128"/>
                <a:ea typeface="HG丸ｺﾞｼｯｸM-PRO" panose="020F0600000000000000" pitchFamily="50" charset="-128"/>
              </a:rPr>
              <a:t>お母さん）の病気のことについて一緒にお話をしていきたいと思います。</a:t>
            </a:r>
            <a:endParaRPr lang="en-US" altLang="ja-JP" dirty="0" smtClean="0">
              <a:latin typeface="HG丸ｺﾞｼｯｸM-PRO" panose="020F0600000000000000" pitchFamily="50" charset="-128"/>
              <a:ea typeface="HG丸ｺﾞｼｯｸM-PRO" panose="020F0600000000000000" pitchFamily="50" charset="-128"/>
            </a:endParaRPr>
          </a:p>
          <a:p>
            <a:pPr marL="0" indent="0">
              <a:buNone/>
            </a:pPr>
            <a:endParaRPr lang="en-US" altLang="ja-JP" dirty="0" smtClean="0">
              <a:latin typeface="HG丸ｺﾞｼｯｸM-PRO" panose="020F0600000000000000" pitchFamily="50" charset="-128"/>
              <a:ea typeface="HG丸ｺﾞｼｯｸM-PRO" panose="020F0600000000000000" pitchFamily="50" charset="-128"/>
            </a:endParaRPr>
          </a:p>
          <a:p>
            <a:pPr marL="0" indent="0">
              <a:buNone/>
            </a:pPr>
            <a:r>
              <a:rPr lang="ja-JP" altLang="en-US" dirty="0" smtClean="0">
                <a:latin typeface="HG丸ｺﾞｼｯｸM-PRO" panose="020F0600000000000000" pitchFamily="50" charset="-128"/>
                <a:ea typeface="HG丸ｺﾞｼｯｸM-PRO" panose="020F0600000000000000" pitchFamily="50" charset="-128"/>
              </a:rPr>
              <a:t>初めて聞く話や、少し難しい</a:t>
            </a:r>
            <a:r>
              <a:rPr lang="ja-JP" altLang="en-US" dirty="0">
                <a:latin typeface="HG丸ｺﾞｼｯｸM-PRO" panose="020F0600000000000000" pitchFamily="50" charset="-128"/>
                <a:ea typeface="HG丸ｺﾞｼｯｸM-PRO" panose="020F0600000000000000" pitchFamily="50" charset="-128"/>
              </a:rPr>
              <a:t>話</a:t>
            </a:r>
            <a:r>
              <a:rPr lang="ja-JP" altLang="en-US" dirty="0" smtClean="0">
                <a:latin typeface="HG丸ｺﾞｼｯｸM-PRO" panose="020F0600000000000000" pitchFamily="50" charset="-128"/>
                <a:ea typeface="HG丸ｺﾞｼｯｸM-PRO" panose="020F0600000000000000" pitchFamily="50" charset="-128"/>
              </a:rPr>
              <a:t>もあるかもしれません。</a:t>
            </a:r>
            <a:endParaRPr lang="en-US" altLang="ja-JP" dirty="0" smtClean="0">
              <a:latin typeface="HG丸ｺﾞｼｯｸM-PRO" panose="020F0600000000000000" pitchFamily="50" charset="-128"/>
              <a:ea typeface="HG丸ｺﾞｼｯｸM-PRO" panose="020F0600000000000000" pitchFamily="50" charset="-128"/>
            </a:endParaRPr>
          </a:p>
          <a:p>
            <a:pPr marL="0" indent="0">
              <a:buNone/>
            </a:pPr>
            <a:r>
              <a:rPr lang="ja-JP" altLang="en-US" dirty="0">
                <a:latin typeface="HG丸ｺﾞｼｯｸM-PRO" panose="020F0600000000000000" pitchFamily="50" charset="-128"/>
                <a:ea typeface="HG丸ｺﾞｼｯｸM-PRO" panose="020F0600000000000000" pitchFamily="50" charset="-128"/>
              </a:rPr>
              <a:t>気</a:t>
            </a:r>
            <a:r>
              <a:rPr lang="ja-JP" altLang="en-US" dirty="0" smtClean="0">
                <a:latin typeface="HG丸ｺﾞｼｯｸM-PRO" panose="020F0600000000000000" pitchFamily="50" charset="-128"/>
                <a:ea typeface="HG丸ｺﾞｼｯｸM-PRO" panose="020F0600000000000000" pitchFamily="50" charset="-128"/>
              </a:rPr>
              <a:t>になることや心配なことがあった時にはいつでも途中で声をかけてください。</a:t>
            </a:r>
            <a:endParaRPr lang="en-US" altLang="ja-JP" dirty="0" smtClean="0">
              <a:latin typeface="HG丸ｺﾞｼｯｸM-PRO" panose="020F0600000000000000" pitchFamily="50" charset="-128"/>
              <a:ea typeface="HG丸ｺﾞｼｯｸM-PRO" panose="020F0600000000000000" pitchFamily="50" charset="-128"/>
            </a:endParaRPr>
          </a:p>
          <a:p>
            <a:endParaRPr lang="en-US" altLang="ja-JP" dirty="0" smtClean="0"/>
          </a:p>
        </p:txBody>
      </p:sp>
      <p:grpSp>
        <p:nvGrpSpPr>
          <p:cNvPr id="4" name="グループ化 3"/>
          <p:cNvGrpSpPr/>
          <p:nvPr/>
        </p:nvGrpSpPr>
        <p:grpSpPr>
          <a:xfrm>
            <a:off x="-110643" y="139598"/>
            <a:ext cx="9369707" cy="704852"/>
            <a:chOff x="-110643" y="139598"/>
            <a:chExt cx="9369707" cy="704852"/>
          </a:xfrm>
        </p:grpSpPr>
        <p:pic>
          <p:nvPicPr>
            <p:cNvPr id="5" name="Picture 2" descr="https://2.bp.blogspot.com/-5hTF3HsLFfw/U00KKoaregI/AAAAAAAAfPs/dZW7IfDARtE/s800/masking_tape08.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0643" y="139599"/>
              <a:ext cx="7620000" cy="704851"/>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2" descr="https://2.bp.blogspot.com/-5hTF3HsLFfw/U00KKoaregI/AAAAAAAAfPs/dZW7IfDARtE/s800/masking_tape08.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39064" y="139598"/>
              <a:ext cx="7620000" cy="704851"/>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7" name="グループ化 6"/>
          <p:cNvGrpSpPr/>
          <p:nvPr/>
        </p:nvGrpSpPr>
        <p:grpSpPr>
          <a:xfrm>
            <a:off x="-110643" y="5940443"/>
            <a:ext cx="9369707" cy="704852"/>
            <a:chOff x="-110643" y="139598"/>
            <a:chExt cx="9369707" cy="704852"/>
          </a:xfrm>
        </p:grpSpPr>
        <p:pic>
          <p:nvPicPr>
            <p:cNvPr id="8" name="Picture 2" descr="https://2.bp.blogspot.com/-5hTF3HsLFfw/U00KKoaregI/AAAAAAAAfPs/dZW7IfDARtE/s800/masking_tape08.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0643" y="139599"/>
              <a:ext cx="7620000" cy="704851"/>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2" descr="https://2.bp.blogspot.com/-5hTF3HsLFfw/U00KKoaregI/AAAAAAAAfPs/dZW7IfDARtE/s800/masking_tape08.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39064" y="139598"/>
              <a:ext cx="7620000" cy="704851"/>
            </a:xfrm>
            <a:prstGeom prst="rect">
              <a:avLst/>
            </a:prstGeom>
            <a:noFill/>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334941580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393539" y="365126"/>
            <a:ext cx="8484243" cy="1325563"/>
          </a:xfrm>
        </p:spPr>
        <p:txBody>
          <a:bodyPr>
            <a:normAutofit/>
          </a:bodyPr>
          <a:lstStyle/>
          <a:p>
            <a:r>
              <a:rPr kumimoji="1" lang="ja-JP" altLang="en-US" sz="3600" dirty="0" smtClean="0">
                <a:latin typeface="HG丸ｺﾞｼｯｸM-PRO" panose="020F0600000000000000" pitchFamily="50" charset="-128"/>
                <a:ea typeface="HG丸ｺﾞｼｯｸM-PRO" panose="020F0600000000000000" pitchFamily="50" charset="-128"/>
              </a:rPr>
              <a:t>（お父さん</a:t>
            </a:r>
            <a:r>
              <a:rPr kumimoji="1" lang="en-US" altLang="ja-JP" sz="3600" dirty="0" smtClean="0">
                <a:latin typeface="HG丸ｺﾞｼｯｸM-PRO" panose="020F0600000000000000" pitchFamily="50" charset="-128"/>
                <a:ea typeface="HG丸ｺﾞｼｯｸM-PRO" panose="020F0600000000000000" pitchFamily="50" charset="-128"/>
              </a:rPr>
              <a:t>/</a:t>
            </a:r>
            <a:r>
              <a:rPr kumimoji="1" lang="ja-JP" altLang="en-US" sz="3600" dirty="0" smtClean="0">
                <a:latin typeface="HG丸ｺﾞｼｯｸM-PRO" panose="020F0600000000000000" pitchFamily="50" charset="-128"/>
                <a:ea typeface="HG丸ｺﾞｼｯｸM-PRO" panose="020F0600000000000000" pitchFamily="50" charset="-128"/>
              </a:rPr>
              <a:t>お母さん）の病気について</a:t>
            </a:r>
            <a:endParaRPr kumimoji="1" lang="ja-JP" altLang="en-US" sz="3600" dirty="0">
              <a:latin typeface="HG丸ｺﾞｼｯｸM-PRO" panose="020F0600000000000000" pitchFamily="50" charset="-128"/>
              <a:ea typeface="HG丸ｺﾞｼｯｸM-PRO" panose="020F0600000000000000" pitchFamily="50" charset="-128"/>
            </a:endParaRPr>
          </a:p>
        </p:txBody>
      </p:sp>
      <p:sp>
        <p:nvSpPr>
          <p:cNvPr id="3" name="コンテンツ プレースホルダー 2"/>
          <p:cNvSpPr>
            <a:spLocks noGrp="1"/>
          </p:cNvSpPr>
          <p:nvPr>
            <p:ph idx="1"/>
          </p:nvPr>
        </p:nvSpPr>
        <p:spPr/>
        <p:txBody>
          <a:bodyPr/>
          <a:lstStyle/>
          <a:p>
            <a:pPr marL="0" indent="0">
              <a:buNone/>
            </a:pPr>
            <a:r>
              <a:rPr kumimoji="1" lang="ja-JP" altLang="en-US" dirty="0" smtClean="0">
                <a:latin typeface="HG丸ｺﾞｼｯｸM-PRO" panose="020F0600000000000000" pitchFamily="50" charset="-128"/>
                <a:ea typeface="HG丸ｺﾞｼｯｸM-PRO" panose="020F0600000000000000" pitchFamily="50" charset="-128"/>
              </a:rPr>
              <a:t>（お父さん</a:t>
            </a:r>
            <a:r>
              <a:rPr kumimoji="1" lang="en-US" altLang="ja-JP" dirty="0" smtClean="0">
                <a:latin typeface="HG丸ｺﾞｼｯｸM-PRO" panose="020F0600000000000000" pitchFamily="50" charset="-128"/>
                <a:ea typeface="HG丸ｺﾞｼｯｸM-PRO" panose="020F0600000000000000" pitchFamily="50" charset="-128"/>
              </a:rPr>
              <a:t>/</a:t>
            </a:r>
            <a:r>
              <a:rPr kumimoji="1" lang="ja-JP" altLang="en-US" dirty="0" smtClean="0">
                <a:latin typeface="HG丸ｺﾞｼｯｸM-PRO" panose="020F0600000000000000" pitchFamily="50" charset="-128"/>
                <a:ea typeface="HG丸ｺﾞｼｯｸM-PRO" panose="020F0600000000000000" pitchFamily="50" charset="-128"/>
              </a:rPr>
              <a:t>お母さん）の病気</a:t>
            </a:r>
            <a:r>
              <a:rPr kumimoji="1" lang="ja-JP" altLang="en-US" dirty="0" smtClean="0">
                <a:latin typeface="HG丸ｺﾞｼｯｸM-PRO" panose="020F0600000000000000" pitchFamily="50" charset="-128"/>
                <a:ea typeface="HG丸ｺﾞｼｯｸM-PRO" panose="020F0600000000000000" pitchFamily="50" charset="-128"/>
              </a:rPr>
              <a:t>は</a:t>
            </a:r>
            <a:r>
              <a:rPr lang="en-US" altLang="ja-JP" dirty="0" smtClean="0">
                <a:latin typeface="HG丸ｺﾞｼｯｸM-PRO" panose="020F0600000000000000" pitchFamily="50" charset="-128"/>
                <a:ea typeface="HG丸ｺﾞｼｯｸM-PRO" panose="020F0600000000000000" pitchFamily="50" charset="-128"/>
              </a:rPr>
              <a:t>MEN</a:t>
            </a:r>
            <a:r>
              <a:rPr lang="ja-JP" altLang="en-US" dirty="0" smtClean="0">
                <a:latin typeface="HG丸ｺﾞｼｯｸM-PRO" panose="020F0600000000000000" pitchFamily="50" charset="-128"/>
                <a:ea typeface="HG丸ｺﾞｼｯｸM-PRO" panose="020F0600000000000000" pitchFamily="50" charset="-128"/>
              </a:rPr>
              <a:t>２（えむいーえぬつー）</a:t>
            </a:r>
            <a:r>
              <a:rPr kumimoji="1" lang="ja-JP" altLang="en-US" dirty="0" smtClean="0">
                <a:latin typeface="HG丸ｺﾞｼｯｸM-PRO" panose="020F0600000000000000" pitchFamily="50" charset="-128"/>
                <a:ea typeface="HG丸ｺﾞｼｯｸM-PRO" panose="020F0600000000000000" pitchFamily="50" charset="-128"/>
              </a:rPr>
              <a:t>と</a:t>
            </a:r>
            <a:r>
              <a:rPr kumimoji="1" lang="ja-JP" altLang="en-US" dirty="0" smtClean="0">
                <a:latin typeface="HG丸ｺﾞｼｯｸM-PRO" panose="020F0600000000000000" pitchFamily="50" charset="-128"/>
                <a:ea typeface="HG丸ｺﾞｼｯｸM-PRO" panose="020F0600000000000000" pitchFamily="50" charset="-128"/>
              </a:rPr>
              <a:t>いう名前で呼ばれています。</a:t>
            </a:r>
            <a:endParaRPr kumimoji="1" lang="en-US" altLang="ja-JP" dirty="0" smtClean="0">
              <a:latin typeface="HG丸ｺﾞｼｯｸM-PRO" panose="020F0600000000000000" pitchFamily="50" charset="-128"/>
              <a:ea typeface="HG丸ｺﾞｼｯｸM-PRO" panose="020F0600000000000000" pitchFamily="50" charset="-128"/>
            </a:endParaRPr>
          </a:p>
          <a:p>
            <a:pPr marL="0" indent="0">
              <a:buNone/>
            </a:pPr>
            <a:r>
              <a:rPr lang="ja-JP" altLang="en-US" dirty="0">
                <a:latin typeface="HG丸ｺﾞｼｯｸM-PRO" panose="020F0600000000000000" pitchFamily="50" charset="-128"/>
                <a:ea typeface="HG丸ｺﾞｼｯｸM-PRO" panose="020F0600000000000000" pitchFamily="50" charset="-128"/>
              </a:rPr>
              <a:t>体</a:t>
            </a:r>
            <a:r>
              <a:rPr lang="ja-JP" altLang="en-US" dirty="0" smtClean="0">
                <a:latin typeface="HG丸ｺﾞｼｯｸM-PRO" panose="020F0600000000000000" pitchFamily="50" charset="-128"/>
                <a:ea typeface="HG丸ｺﾞｼｯｸM-PRO" panose="020F0600000000000000" pitchFamily="50" charset="-128"/>
              </a:rPr>
              <a:t>の色々な場所に腫瘍（こぶ）ができやすくなり、その腫瘍によって体の中で働くホルモンがうまく作れなかったり、腫瘍がどんどん増えてしまう病気です。</a:t>
            </a:r>
            <a:endParaRPr lang="en-US" altLang="ja-JP" dirty="0" smtClean="0">
              <a:latin typeface="HG丸ｺﾞｼｯｸM-PRO" panose="020F0600000000000000" pitchFamily="50" charset="-128"/>
              <a:ea typeface="HG丸ｺﾞｼｯｸM-PRO" panose="020F0600000000000000" pitchFamily="50" charset="-128"/>
            </a:endParaRPr>
          </a:p>
          <a:p>
            <a:pPr marL="0" indent="0">
              <a:buNone/>
            </a:pPr>
            <a:r>
              <a:rPr lang="ja-JP" altLang="en-US" dirty="0">
                <a:latin typeface="HG丸ｺﾞｼｯｸM-PRO" panose="020F0600000000000000" pitchFamily="50" charset="-128"/>
                <a:ea typeface="HG丸ｺﾞｼｯｸM-PRO" panose="020F0600000000000000" pitchFamily="50" charset="-128"/>
              </a:rPr>
              <a:t>腫瘍</a:t>
            </a:r>
            <a:r>
              <a:rPr lang="ja-JP" altLang="en-US" dirty="0" smtClean="0">
                <a:latin typeface="HG丸ｺﾞｼｯｸM-PRO" panose="020F0600000000000000" pitchFamily="50" charset="-128"/>
                <a:ea typeface="HG丸ｺﾞｼｯｸM-PRO" panose="020F0600000000000000" pitchFamily="50" charset="-128"/>
              </a:rPr>
              <a:t>を小さなうちに見つけて治療することがとても大切なので、（お父さん</a:t>
            </a:r>
            <a:r>
              <a:rPr lang="en-US" altLang="ja-JP" dirty="0" smtClean="0">
                <a:latin typeface="HG丸ｺﾞｼｯｸM-PRO" panose="020F0600000000000000" pitchFamily="50" charset="-128"/>
                <a:ea typeface="HG丸ｺﾞｼｯｸM-PRO" panose="020F0600000000000000" pitchFamily="50" charset="-128"/>
              </a:rPr>
              <a:t>/</a:t>
            </a:r>
            <a:r>
              <a:rPr lang="ja-JP" altLang="en-US" dirty="0" smtClean="0">
                <a:latin typeface="HG丸ｺﾞｼｯｸM-PRO" panose="020F0600000000000000" pitchFamily="50" charset="-128"/>
                <a:ea typeface="HG丸ｺﾞｼｯｸM-PRO" panose="020F0600000000000000" pitchFamily="50" charset="-128"/>
              </a:rPr>
              <a:t>お母さん）は定期的に病院に通って検査や治療を受けています。</a:t>
            </a:r>
            <a:endParaRPr kumimoji="1" lang="ja-JP" altLang="en-US" dirty="0">
              <a:latin typeface="HG丸ｺﾞｼｯｸM-PRO" panose="020F0600000000000000" pitchFamily="50" charset="-128"/>
              <a:ea typeface="HG丸ｺﾞｼｯｸM-PRO" panose="020F0600000000000000" pitchFamily="50" charset="-128"/>
            </a:endParaRPr>
          </a:p>
        </p:txBody>
      </p:sp>
      <p:grpSp>
        <p:nvGrpSpPr>
          <p:cNvPr id="4" name="グループ化 3"/>
          <p:cNvGrpSpPr/>
          <p:nvPr/>
        </p:nvGrpSpPr>
        <p:grpSpPr>
          <a:xfrm>
            <a:off x="-110643" y="139598"/>
            <a:ext cx="9369707" cy="704852"/>
            <a:chOff x="-110643" y="139598"/>
            <a:chExt cx="9369707" cy="704852"/>
          </a:xfrm>
        </p:grpSpPr>
        <p:pic>
          <p:nvPicPr>
            <p:cNvPr id="5" name="Picture 2" descr="https://2.bp.blogspot.com/-5hTF3HsLFfw/U00KKoaregI/AAAAAAAAfPs/dZW7IfDARtE/s800/masking_tape08.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0643" y="139599"/>
              <a:ext cx="7620000" cy="704851"/>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2" descr="https://2.bp.blogspot.com/-5hTF3HsLFfw/U00KKoaregI/AAAAAAAAfPs/dZW7IfDARtE/s800/masking_tape08.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39064" y="139598"/>
              <a:ext cx="7620000" cy="704851"/>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7" name="グループ化 6"/>
          <p:cNvGrpSpPr/>
          <p:nvPr/>
        </p:nvGrpSpPr>
        <p:grpSpPr>
          <a:xfrm>
            <a:off x="-110643" y="5940443"/>
            <a:ext cx="9369707" cy="704852"/>
            <a:chOff x="-110643" y="139598"/>
            <a:chExt cx="9369707" cy="704852"/>
          </a:xfrm>
        </p:grpSpPr>
        <p:pic>
          <p:nvPicPr>
            <p:cNvPr id="8" name="Picture 2" descr="https://2.bp.blogspot.com/-5hTF3HsLFfw/U00KKoaregI/AAAAAAAAfPs/dZW7IfDARtE/s800/masking_tape08.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0643" y="139599"/>
              <a:ext cx="7620000" cy="704851"/>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2" descr="https://2.bp.blogspot.com/-5hTF3HsLFfw/U00KKoaregI/AAAAAAAAfPs/dZW7IfDARtE/s800/masking_tape08.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39064" y="139598"/>
              <a:ext cx="7620000" cy="704851"/>
            </a:xfrm>
            <a:prstGeom prst="rect">
              <a:avLst/>
            </a:prstGeom>
            <a:noFill/>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18973511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ja-JP" altLang="en-US" sz="3600" dirty="0" smtClean="0">
                <a:latin typeface="HG丸ｺﾞｼｯｸM-PRO" panose="020F0600000000000000" pitchFamily="50" charset="-128"/>
                <a:ea typeface="HG丸ｺﾞｼｯｸM-PRO" panose="020F0600000000000000" pitchFamily="50" charset="-128"/>
              </a:rPr>
              <a:t>どうして</a:t>
            </a:r>
            <a:r>
              <a:rPr lang="en-US" altLang="ja-JP" sz="3600" dirty="0" smtClean="0">
                <a:latin typeface="HG丸ｺﾞｼｯｸM-PRO" panose="020F0600000000000000" pitchFamily="50" charset="-128"/>
                <a:ea typeface="HG丸ｺﾞｼｯｸM-PRO" panose="020F0600000000000000" pitchFamily="50" charset="-128"/>
              </a:rPr>
              <a:t>MEN</a:t>
            </a:r>
            <a:r>
              <a:rPr lang="ja-JP" altLang="en-US" sz="3600" dirty="0" smtClean="0">
                <a:latin typeface="HG丸ｺﾞｼｯｸM-PRO" panose="020F0600000000000000" pitchFamily="50" charset="-128"/>
                <a:ea typeface="HG丸ｺﾞｼｯｸM-PRO" panose="020F0600000000000000" pitchFamily="50" charset="-128"/>
              </a:rPr>
              <a:t>２</a:t>
            </a:r>
            <a:r>
              <a:rPr lang="ja-JP" altLang="en-US" sz="3600" dirty="0" smtClean="0">
                <a:latin typeface="HG丸ｺﾞｼｯｸM-PRO" panose="020F0600000000000000" pitchFamily="50" charset="-128"/>
                <a:ea typeface="HG丸ｺﾞｼｯｸM-PRO" panose="020F0600000000000000" pitchFamily="50" charset="-128"/>
              </a:rPr>
              <a:t>に</a:t>
            </a:r>
            <a:r>
              <a:rPr lang="ja-JP" altLang="en-US" sz="3600" dirty="0" smtClean="0">
                <a:latin typeface="HG丸ｺﾞｼｯｸM-PRO" panose="020F0600000000000000" pitchFamily="50" charset="-128"/>
                <a:ea typeface="HG丸ｺﾞｼｯｸM-PRO" panose="020F0600000000000000" pitchFamily="50" charset="-128"/>
              </a:rPr>
              <a:t>なったの？</a:t>
            </a:r>
            <a:endParaRPr kumimoji="1" lang="ja-JP" altLang="en-US" sz="3600" dirty="0">
              <a:latin typeface="HG丸ｺﾞｼｯｸM-PRO" panose="020F0600000000000000" pitchFamily="50" charset="-128"/>
              <a:ea typeface="HG丸ｺﾞｼｯｸM-PRO" panose="020F0600000000000000" pitchFamily="50" charset="-128"/>
            </a:endParaRPr>
          </a:p>
        </p:txBody>
      </p:sp>
      <p:sp>
        <p:nvSpPr>
          <p:cNvPr id="3" name="コンテンツ プレースホルダー 2"/>
          <p:cNvSpPr>
            <a:spLocks noGrp="1"/>
          </p:cNvSpPr>
          <p:nvPr>
            <p:ph idx="1"/>
          </p:nvPr>
        </p:nvSpPr>
        <p:spPr/>
        <p:txBody>
          <a:bodyPr/>
          <a:lstStyle/>
          <a:p>
            <a:pPr marL="0" indent="0">
              <a:buNone/>
            </a:pPr>
            <a:r>
              <a:rPr lang="en-US" altLang="ja-JP" dirty="0" smtClean="0">
                <a:latin typeface="HG丸ｺﾞｼｯｸM-PRO" panose="020F0600000000000000" pitchFamily="50" charset="-128"/>
                <a:ea typeface="HG丸ｺﾞｼｯｸM-PRO" panose="020F0600000000000000" pitchFamily="50" charset="-128"/>
              </a:rPr>
              <a:t>MEN</a:t>
            </a:r>
            <a:r>
              <a:rPr lang="ja-JP" altLang="en-US" dirty="0" smtClean="0">
                <a:latin typeface="HG丸ｺﾞｼｯｸM-PRO" panose="020F0600000000000000" pitchFamily="50" charset="-128"/>
                <a:ea typeface="HG丸ｺﾞｼｯｸM-PRO" panose="020F0600000000000000" pitchFamily="50" charset="-128"/>
              </a:rPr>
              <a:t>２</a:t>
            </a:r>
            <a:r>
              <a:rPr kumimoji="1" lang="ja-JP" altLang="en-US" dirty="0" smtClean="0">
                <a:latin typeface="HG丸ｺﾞｼｯｸM-PRO" panose="020F0600000000000000" pitchFamily="50" charset="-128"/>
                <a:ea typeface="HG丸ｺﾞｼｯｸM-PRO" panose="020F0600000000000000" pitchFamily="50" charset="-128"/>
              </a:rPr>
              <a:t>は</a:t>
            </a:r>
            <a:r>
              <a:rPr kumimoji="1" lang="ja-JP" altLang="en-US" dirty="0" smtClean="0">
                <a:latin typeface="HG丸ｺﾞｼｯｸM-PRO" panose="020F0600000000000000" pitchFamily="50" charset="-128"/>
                <a:ea typeface="HG丸ｺﾞｼｯｸM-PRO" panose="020F0600000000000000" pitchFamily="50" charset="-128"/>
              </a:rPr>
              <a:t>遺伝子（＝体の設計図）に違いを持っていることで</a:t>
            </a:r>
            <a:r>
              <a:rPr lang="ja-JP" altLang="en-US" dirty="0">
                <a:latin typeface="HG丸ｺﾞｼｯｸM-PRO" panose="020F0600000000000000" pitchFamily="50" charset="-128"/>
                <a:ea typeface="HG丸ｺﾞｼｯｸM-PRO" panose="020F0600000000000000" pitchFamily="50" charset="-128"/>
              </a:rPr>
              <a:t>腫瘍</a:t>
            </a:r>
            <a:r>
              <a:rPr lang="ja-JP" altLang="en-US" dirty="0" smtClean="0">
                <a:latin typeface="HG丸ｺﾞｼｯｸM-PRO" panose="020F0600000000000000" pitchFamily="50" charset="-128"/>
                <a:ea typeface="HG丸ｺﾞｼｯｸM-PRO" panose="020F0600000000000000" pitchFamily="50" charset="-128"/>
              </a:rPr>
              <a:t>ができやすくなる体質です。</a:t>
            </a:r>
            <a:endParaRPr lang="en-US" altLang="ja-JP" dirty="0" smtClean="0">
              <a:latin typeface="HG丸ｺﾞｼｯｸM-PRO" panose="020F0600000000000000" pitchFamily="50" charset="-128"/>
              <a:ea typeface="HG丸ｺﾞｼｯｸM-PRO" panose="020F0600000000000000" pitchFamily="50" charset="-128"/>
            </a:endParaRPr>
          </a:p>
          <a:p>
            <a:pPr marL="0" indent="0">
              <a:buNone/>
            </a:pPr>
            <a:r>
              <a:rPr lang="ja-JP" altLang="en-US" dirty="0" smtClean="0">
                <a:latin typeface="HG丸ｺﾞｼｯｸM-PRO" panose="020F0600000000000000" pitchFamily="50" charset="-128"/>
                <a:ea typeface="HG丸ｺﾞｼｯｸM-PRO" panose="020F0600000000000000" pitchFamily="50" charset="-128"/>
              </a:rPr>
              <a:t>（お父さん</a:t>
            </a:r>
            <a:r>
              <a:rPr lang="en-US" altLang="ja-JP" dirty="0" smtClean="0">
                <a:latin typeface="HG丸ｺﾞｼｯｸM-PRO" panose="020F0600000000000000" pitchFamily="50" charset="-128"/>
                <a:ea typeface="HG丸ｺﾞｼｯｸM-PRO" panose="020F0600000000000000" pitchFamily="50" charset="-128"/>
              </a:rPr>
              <a:t>/</a:t>
            </a:r>
            <a:r>
              <a:rPr lang="ja-JP" altLang="en-US" dirty="0" smtClean="0">
                <a:latin typeface="HG丸ｺﾞｼｯｸM-PRO" panose="020F0600000000000000" pitchFamily="50" charset="-128"/>
                <a:ea typeface="HG丸ｺﾞｼｯｸM-PRO" panose="020F0600000000000000" pitchFamily="50" charset="-128"/>
              </a:rPr>
              <a:t>お母さん）</a:t>
            </a:r>
            <a:r>
              <a:rPr lang="ja-JP" altLang="en-US" dirty="0" smtClean="0">
                <a:latin typeface="HG丸ｺﾞｼｯｸM-PRO" panose="020F0600000000000000" pitchFamily="50" charset="-128"/>
                <a:ea typeface="HG丸ｺﾞｼｯｸM-PRO" panose="020F0600000000000000" pitchFamily="50" charset="-128"/>
              </a:rPr>
              <a:t>も</a:t>
            </a:r>
            <a:r>
              <a:rPr lang="en-US" altLang="ja-JP" dirty="0" smtClean="0">
                <a:latin typeface="HG丸ｺﾞｼｯｸM-PRO" panose="020F0600000000000000" pitchFamily="50" charset="-128"/>
                <a:ea typeface="HG丸ｺﾞｼｯｸM-PRO" panose="020F0600000000000000" pitchFamily="50" charset="-128"/>
              </a:rPr>
              <a:t>MEN</a:t>
            </a:r>
            <a:r>
              <a:rPr lang="ja-JP" altLang="en-US" dirty="0" smtClean="0">
                <a:latin typeface="HG丸ｺﾞｼｯｸM-PRO" panose="020F0600000000000000" pitchFamily="50" charset="-128"/>
                <a:ea typeface="HG丸ｺﾞｼｯｸM-PRO" panose="020F0600000000000000" pitchFamily="50" charset="-128"/>
              </a:rPr>
              <a:t>２</a:t>
            </a:r>
            <a:r>
              <a:rPr lang="ja-JP" altLang="en-US" dirty="0" smtClean="0">
                <a:latin typeface="HG丸ｺﾞｼｯｸM-PRO" panose="020F0600000000000000" pitchFamily="50" charset="-128"/>
                <a:ea typeface="HG丸ｺﾞｼｯｸM-PRO" panose="020F0600000000000000" pitchFamily="50" charset="-128"/>
              </a:rPr>
              <a:t>に</a:t>
            </a:r>
            <a:r>
              <a:rPr lang="ja-JP" altLang="en-US" dirty="0" smtClean="0">
                <a:latin typeface="HG丸ｺﾞｼｯｸM-PRO" panose="020F0600000000000000" pitchFamily="50" charset="-128"/>
                <a:ea typeface="HG丸ｺﾞｼｯｸM-PRO" panose="020F0600000000000000" pitchFamily="50" charset="-128"/>
              </a:rPr>
              <a:t>関係する遺伝子に違いを持っています。</a:t>
            </a:r>
            <a:endParaRPr lang="en-US" altLang="ja-JP" dirty="0" smtClean="0">
              <a:latin typeface="HG丸ｺﾞｼｯｸM-PRO" panose="020F0600000000000000" pitchFamily="50" charset="-128"/>
              <a:ea typeface="HG丸ｺﾞｼｯｸM-PRO" panose="020F0600000000000000" pitchFamily="50" charset="-128"/>
            </a:endParaRPr>
          </a:p>
        </p:txBody>
      </p:sp>
      <p:grpSp>
        <p:nvGrpSpPr>
          <p:cNvPr id="4" name="グループ化 3"/>
          <p:cNvGrpSpPr/>
          <p:nvPr/>
        </p:nvGrpSpPr>
        <p:grpSpPr>
          <a:xfrm>
            <a:off x="-110643" y="139598"/>
            <a:ext cx="9369707" cy="704852"/>
            <a:chOff x="-110643" y="139598"/>
            <a:chExt cx="9369707" cy="704852"/>
          </a:xfrm>
        </p:grpSpPr>
        <p:pic>
          <p:nvPicPr>
            <p:cNvPr id="5" name="Picture 2" descr="https://2.bp.blogspot.com/-5hTF3HsLFfw/U00KKoaregI/AAAAAAAAfPs/dZW7IfDARtE/s800/masking_tape08.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0643" y="139599"/>
              <a:ext cx="7620000" cy="704851"/>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2" descr="https://2.bp.blogspot.com/-5hTF3HsLFfw/U00KKoaregI/AAAAAAAAfPs/dZW7IfDARtE/s800/masking_tape08.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39064" y="139598"/>
              <a:ext cx="7620000" cy="704851"/>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7" name="グループ化 6"/>
          <p:cNvGrpSpPr/>
          <p:nvPr/>
        </p:nvGrpSpPr>
        <p:grpSpPr>
          <a:xfrm>
            <a:off x="-110643" y="5940443"/>
            <a:ext cx="9369707" cy="704852"/>
            <a:chOff x="-110643" y="139598"/>
            <a:chExt cx="9369707" cy="704852"/>
          </a:xfrm>
        </p:grpSpPr>
        <p:pic>
          <p:nvPicPr>
            <p:cNvPr id="8" name="Picture 2" descr="https://2.bp.blogspot.com/-5hTF3HsLFfw/U00KKoaregI/AAAAAAAAfPs/dZW7IfDARtE/s800/masking_tape08.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0643" y="139599"/>
              <a:ext cx="7620000" cy="704851"/>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2" descr="https://2.bp.blogspot.com/-5hTF3HsLFfw/U00KKoaregI/AAAAAAAAfPs/dZW7IfDARtE/s800/masking_tape08.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39064" y="139598"/>
              <a:ext cx="7620000" cy="704851"/>
            </a:xfrm>
            <a:prstGeom prst="rect">
              <a:avLst/>
            </a:prstGeom>
            <a:noFill/>
            <a:extLst>
              <a:ext uri="{909E8E84-426E-40DD-AFC4-6F175D3DCCD1}">
                <a14:hiddenFill xmlns:a14="http://schemas.microsoft.com/office/drawing/2010/main">
                  <a:solidFill>
                    <a:srgbClr val="FFFFFF"/>
                  </a:solidFill>
                </a14:hiddenFill>
              </a:ext>
            </a:extLst>
          </p:spPr>
        </p:pic>
      </p:grpSp>
      <p:pic>
        <p:nvPicPr>
          <p:cNvPr id="10" name="Picture 2" descr="éããæ¬ã®ã¤ã©ã¹ãï¼æ¨ªæ¸ãï¼"/>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37375" y="3626529"/>
            <a:ext cx="2556809" cy="2313913"/>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10" descr="https://2.bp.blogspot.com/-iLvMf6s3b6M/V0QnoQqvVzI/AAAAAAAA69w/AdU5l6HIy3MX5CTXrfbMNNLbuksyyoC3QCLcB/s800/small_star7_yellow.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flipH="1">
            <a:off x="2537459" y="4274427"/>
            <a:ext cx="271714" cy="259676"/>
          </a:xfrm>
          <a:prstGeom prst="rect">
            <a:avLst/>
          </a:prstGeom>
          <a:noFill/>
          <a:extLst>
            <a:ext uri="{909E8E84-426E-40DD-AFC4-6F175D3DCCD1}">
              <a14:hiddenFill xmlns:a14="http://schemas.microsoft.com/office/drawing/2010/main">
                <a:solidFill>
                  <a:srgbClr val="FFFFFF"/>
                </a:solidFill>
              </a14:hiddenFill>
            </a:ext>
          </a:extLst>
        </p:spPr>
      </p:pic>
      <p:cxnSp>
        <p:nvCxnSpPr>
          <p:cNvPr id="14" name="直線矢印コネクタ 13"/>
          <p:cNvCxnSpPr/>
          <p:nvPr/>
        </p:nvCxnSpPr>
        <p:spPr>
          <a:xfrm flipH="1" flipV="1">
            <a:off x="2839100" y="4402785"/>
            <a:ext cx="1394377" cy="1480"/>
          </a:xfrm>
          <a:prstGeom prst="straightConnector1">
            <a:avLst/>
          </a:prstGeom>
          <a:ln w="57150">
            <a:solidFill>
              <a:schemeClr val="bg1">
                <a:lumMod val="5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17" name="テキスト ボックス 16"/>
          <p:cNvSpPr txBox="1"/>
          <p:nvPr/>
        </p:nvSpPr>
        <p:spPr>
          <a:xfrm>
            <a:off x="1546365" y="5755776"/>
            <a:ext cx="1338828" cy="369332"/>
          </a:xfrm>
          <a:prstGeom prst="rect">
            <a:avLst/>
          </a:prstGeom>
          <a:noFill/>
        </p:spPr>
        <p:txBody>
          <a:bodyPr wrap="none" rtlCol="0">
            <a:spAutoFit/>
          </a:bodyPr>
          <a:lstStyle/>
          <a:p>
            <a:r>
              <a:rPr kumimoji="1" lang="ja-JP" altLang="en-US" dirty="0" smtClean="0">
                <a:latin typeface="HG丸ｺﾞｼｯｸM-PRO" panose="020F0600000000000000" pitchFamily="50" charset="-128"/>
                <a:ea typeface="HG丸ｺﾞｼｯｸM-PRO" panose="020F0600000000000000" pitchFamily="50" charset="-128"/>
              </a:rPr>
              <a:t>体の設計図</a:t>
            </a:r>
            <a:endParaRPr kumimoji="1" lang="ja-JP" altLang="en-US" dirty="0">
              <a:latin typeface="HG丸ｺﾞｼｯｸM-PRO" panose="020F0600000000000000" pitchFamily="50" charset="-128"/>
              <a:ea typeface="HG丸ｺﾞｼｯｸM-PRO" panose="020F0600000000000000" pitchFamily="50" charset="-128"/>
            </a:endParaRPr>
          </a:p>
        </p:txBody>
      </p:sp>
      <p:sp>
        <p:nvSpPr>
          <p:cNvPr id="18" name="テキスト ボックス 17"/>
          <p:cNvSpPr txBox="1"/>
          <p:nvPr/>
        </p:nvSpPr>
        <p:spPr>
          <a:xfrm>
            <a:off x="4323056" y="4079619"/>
            <a:ext cx="3647152" cy="646331"/>
          </a:xfrm>
          <a:prstGeom prst="rect">
            <a:avLst/>
          </a:prstGeom>
          <a:noFill/>
        </p:spPr>
        <p:txBody>
          <a:bodyPr wrap="none" rtlCol="0">
            <a:spAutoFit/>
          </a:bodyPr>
          <a:lstStyle/>
          <a:p>
            <a:r>
              <a:rPr kumimoji="1" lang="ja-JP" altLang="en-US" dirty="0" smtClean="0">
                <a:latin typeface="HG丸ｺﾞｼｯｸM-PRO" panose="020F0600000000000000" pitchFamily="50" charset="-128"/>
                <a:ea typeface="HG丸ｺﾞｼｯｸM-PRO" panose="020F0600000000000000" pitchFamily="50" charset="-128"/>
              </a:rPr>
              <a:t>遺伝子</a:t>
            </a:r>
            <a:r>
              <a:rPr kumimoji="1" lang="ja-JP" altLang="en-US" dirty="0" smtClean="0">
                <a:latin typeface="HG丸ｺﾞｼｯｸM-PRO" panose="020F0600000000000000" pitchFamily="50" charset="-128"/>
                <a:ea typeface="HG丸ｺﾞｼｯｸM-PRO" panose="020F0600000000000000" pitchFamily="50" charset="-128"/>
              </a:rPr>
              <a:t>に違いがあると</a:t>
            </a:r>
            <a:endParaRPr kumimoji="1" lang="en-US" altLang="ja-JP" dirty="0" smtClean="0">
              <a:latin typeface="HG丸ｺﾞｼｯｸM-PRO" panose="020F0600000000000000" pitchFamily="50" charset="-128"/>
              <a:ea typeface="HG丸ｺﾞｼｯｸM-PRO" panose="020F0600000000000000" pitchFamily="50" charset="-128"/>
            </a:endParaRPr>
          </a:p>
          <a:p>
            <a:r>
              <a:rPr lang="ja-JP" altLang="en-US" dirty="0">
                <a:latin typeface="HG丸ｺﾞｼｯｸM-PRO" panose="020F0600000000000000" pitchFamily="50" charset="-128"/>
                <a:ea typeface="HG丸ｺﾞｼｯｸM-PRO" panose="020F0600000000000000" pitchFamily="50" charset="-128"/>
              </a:rPr>
              <a:t>腫瘍</a:t>
            </a:r>
            <a:r>
              <a:rPr lang="ja-JP" altLang="en-US" dirty="0" smtClean="0">
                <a:latin typeface="HG丸ｺﾞｼｯｸM-PRO" panose="020F0600000000000000" pitchFamily="50" charset="-128"/>
                <a:ea typeface="HG丸ｺﾞｼｯｸM-PRO" panose="020F0600000000000000" pitchFamily="50" charset="-128"/>
              </a:rPr>
              <a:t>ができやすくなる体質になる</a:t>
            </a:r>
            <a:endParaRPr kumimoji="1" lang="ja-JP" altLang="en-US" dirty="0">
              <a:latin typeface="HG丸ｺﾞｼｯｸM-PRO" panose="020F0600000000000000" pitchFamily="50" charset="-128"/>
              <a:ea typeface="HG丸ｺﾞｼｯｸM-PRO" panose="020F0600000000000000" pitchFamily="50" charset="-128"/>
            </a:endParaRPr>
          </a:p>
        </p:txBody>
      </p:sp>
    </p:spTree>
    <p:extLst>
      <p:ext uri="{BB962C8B-B14F-4D97-AF65-F5344CB8AC3E}">
        <p14:creationId xmlns:p14="http://schemas.microsoft.com/office/powerpoint/2010/main" val="377107627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kumimoji="1" lang="ja-JP" altLang="en-US" sz="3600" dirty="0" smtClean="0">
                <a:latin typeface="HG丸ｺﾞｼｯｸM-PRO" panose="020F0600000000000000" pitchFamily="50" charset="-128"/>
                <a:ea typeface="HG丸ｺﾞｼｯｸM-PRO" panose="020F0600000000000000" pitchFamily="50" charset="-128"/>
              </a:rPr>
              <a:t>自分には可能性があるの？</a:t>
            </a:r>
            <a:endParaRPr kumimoji="1" lang="ja-JP" altLang="en-US" sz="3600" dirty="0">
              <a:latin typeface="HG丸ｺﾞｼｯｸM-PRO" panose="020F0600000000000000" pitchFamily="50" charset="-128"/>
              <a:ea typeface="HG丸ｺﾞｼｯｸM-PRO" panose="020F0600000000000000" pitchFamily="50" charset="-128"/>
            </a:endParaRPr>
          </a:p>
        </p:txBody>
      </p:sp>
      <p:sp>
        <p:nvSpPr>
          <p:cNvPr id="3" name="コンテンツ プレースホルダー 2"/>
          <p:cNvSpPr>
            <a:spLocks noGrp="1"/>
          </p:cNvSpPr>
          <p:nvPr>
            <p:ph idx="1"/>
          </p:nvPr>
        </p:nvSpPr>
        <p:spPr>
          <a:xfrm>
            <a:off x="628650" y="1690689"/>
            <a:ext cx="7886700" cy="4351338"/>
          </a:xfrm>
        </p:spPr>
        <p:txBody>
          <a:bodyPr>
            <a:normAutofit fontScale="92500"/>
          </a:bodyPr>
          <a:lstStyle/>
          <a:p>
            <a:pPr marL="0" indent="0">
              <a:buNone/>
            </a:pPr>
            <a:r>
              <a:rPr kumimoji="1" lang="ja-JP" altLang="en-US" dirty="0" smtClean="0">
                <a:latin typeface="HG丸ｺﾞｼｯｸM-PRO" panose="020F0600000000000000" pitchFamily="50" charset="-128"/>
                <a:ea typeface="HG丸ｺﾞｼｯｸM-PRO" panose="020F0600000000000000" pitchFamily="50" charset="-128"/>
              </a:rPr>
              <a:t>○○さんの（お父さん</a:t>
            </a:r>
            <a:r>
              <a:rPr kumimoji="1" lang="en-US" altLang="ja-JP" dirty="0" smtClean="0">
                <a:latin typeface="HG丸ｺﾞｼｯｸM-PRO" panose="020F0600000000000000" pitchFamily="50" charset="-128"/>
                <a:ea typeface="HG丸ｺﾞｼｯｸM-PRO" panose="020F0600000000000000" pitchFamily="50" charset="-128"/>
              </a:rPr>
              <a:t>/</a:t>
            </a:r>
            <a:r>
              <a:rPr lang="ja-JP" altLang="en-US" dirty="0" smtClean="0">
                <a:latin typeface="HG丸ｺﾞｼｯｸM-PRO" panose="020F0600000000000000" pitchFamily="50" charset="-128"/>
                <a:ea typeface="HG丸ｺﾞｼｯｸM-PRO" panose="020F0600000000000000" pitchFamily="50" charset="-128"/>
              </a:rPr>
              <a:t>お母さん）</a:t>
            </a:r>
            <a:r>
              <a:rPr lang="ja-JP" altLang="en-US" dirty="0" smtClean="0">
                <a:latin typeface="HG丸ｺﾞｼｯｸM-PRO" panose="020F0600000000000000" pitchFamily="50" charset="-128"/>
                <a:ea typeface="HG丸ｺﾞｼｯｸM-PRO" panose="020F0600000000000000" pitchFamily="50" charset="-128"/>
              </a:rPr>
              <a:t>は</a:t>
            </a:r>
            <a:r>
              <a:rPr lang="en-US" altLang="ja-JP" dirty="0" smtClean="0">
                <a:latin typeface="HG丸ｺﾞｼｯｸM-PRO" panose="020F0600000000000000" pitchFamily="50" charset="-128"/>
                <a:ea typeface="HG丸ｺﾞｼｯｸM-PRO" panose="020F0600000000000000" pitchFamily="50" charset="-128"/>
              </a:rPr>
              <a:t>MEN</a:t>
            </a:r>
            <a:r>
              <a:rPr lang="ja-JP" altLang="en-US" dirty="0" smtClean="0">
                <a:latin typeface="HG丸ｺﾞｼｯｸM-PRO" panose="020F0600000000000000" pitchFamily="50" charset="-128"/>
                <a:ea typeface="HG丸ｺﾞｼｯｸM-PRO" panose="020F0600000000000000" pitchFamily="50" charset="-128"/>
              </a:rPr>
              <a:t>２</a:t>
            </a:r>
            <a:r>
              <a:rPr lang="ja-JP" altLang="en-US" dirty="0" smtClean="0">
                <a:latin typeface="HG丸ｺﾞｼｯｸM-PRO" panose="020F0600000000000000" pitchFamily="50" charset="-128"/>
                <a:ea typeface="HG丸ｺﾞｼｯｸM-PRO" panose="020F0600000000000000" pitchFamily="50" charset="-128"/>
              </a:rPr>
              <a:t>の</a:t>
            </a:r>
            <a:r>
              <a:rPr lang="ja-JP" altLang="en-US" dirty="0" smtClean="0">
                <a:latin typeface="HG丸ｺﾞｼｯｸM-PRO" panose="020F0600000000000000" pitchFamily="50" charset="-128"/>
                <a:ea typeface="HG丸ｺﾞｼｯｸM-PRO" panose="020F0600000000000000" pitchFamily="50" charset="-128"/>
              </a:rPr>
              <a:t>体質を持っていることがわかりました。</a:t>
            </a:r>
            <a:endParaRPr lang="en-US" altLang="ja-JP" dirty="0" smtClean="0">
              <a:latin typeface="HG丸ｺﾞｼｯｸM-PRO" panose="020F0600000000000000" pitchFamily="50" charset="-128"/>
              <a:ea typeface="HG丸ｺﾞｼｯｸM-PRO" panose="020F0600000000000000" pitchFamily="50" charset="-128"/>
            </a:endParaRPr>
          </a:p>
          <a:p>
            <a:pPr marL="0" indent="0">
              <a:buNone/>
            </a:pPr>
            <a:r>
              <a:rPr lang="ja-JP" altLang="en-US" dirty="0" smtClean="0">
                <a:latin typeface="HG丸ｺﾞｼｯｸM-PRO" panose="020F0600000000000000" pitchFamily="50" charset="-128"/>
                <a:ea typeface="HG丸ｺﾞｼｯｸM-PRO" panose="020F0600000000000000" pitchFamily="50" charset="-128"/>
              </a:rPr>
              <a:t>○○さんに</a:t>
            </a:r>
            <a:r>
              <a:rPr lang="ja-JP" altLang="en-US" dirty="0" smtClean="0">
                <a:latin typeface="HG丸ｺﾞｼｯｸM-PRO" panose="020F0600000000000000" pitchFamily="50" charset="-128"/>
                <a:ea typeface="HG丸ｺﾞｼｯｸM-PRO" panose="020F0600000000000000" pitchFamily="50" charset="-128"/>
              </a:rPr>
              <a:t>はお父さん</a:t>
            </a:r>
            <a:r>
              <a:rPr lang="ja-JP" altLang="en-US" dirty="0" smtClean="0">
                <a:latin typeface="HG丸ｺﾞｼｯｸM-PRO" panose="020F0600000000000000" pitchFamily="50" charset="-128"/>
                <a:ea typeface="HG丸ｺﾞｼｯｸM-PRO" panose="020F0600000000000000" pitchFamily="50" charset="-128"/>
              </a:rPr>
              <a:t>とお母さんの体の設計図が半分ずつ受けつがれている</a:t>
            </a:r>
            <a:r>
              <a:rPr lang="ja-JP" altLang="en-US" dirty="0" smtClean="0">
                <a:latin typeface="HG丸ｺﾞｼｯｸM-PRO" panose="020F0600000000000000" pitchFamily="50" charset="-128"/>
                <a:ea typeface="HG丸ｺﾞｼｯｸM-PRO" panose="020F0600000000000000" pitchFamily="50" charset="-128"/>
              </a:rPr>
              <a:t>ので</a:t>
            </a:r>
            <a:r>
              <a:rPr lang="ja-JP" altLang="en-US" dirty="0" smtClean="0">
                <a:latin typeface="HG丸ｺﾞｼｯｸM-PRO" panose="020F0600000000000000" pitchFamily="50" charset="-128"/>
                <a:ea typeface="HG丸ｺﾞｼｯｸM-PRO" panose="020F0600000000000000" pitchFamily="50" charset="-128"/>
              </a:rPr>
              <a:t>、</a:t>
            </a:r>
            <a:r>
              <a:rPr lang="en-US" altLang="ja-JP" dirty="0" smtClean="0">
                <a:latin typeface="HG丸ｺﾞｼｯｸM-PRO" panose="020F0600000000000000" pitchFamily="50" charset="-128"/>
                <a:ea typeface="HG丸ｺﾞｼｯｸM-PRO" panose="020F0600000000000000" pitchFamily="50" charset="-128"/>
              </a:rPr>
              <a:t>MEN</a:t>
            </a:r>
            <a:r>
              <a:rPr lang="ja-JP" altLang="en-US" dirty="0" smtClean="0">
                <a:latin typeface="HG丸ｺﾞｼｯｸM-PRO" panose="020F0600000000000000" pitchFamily="50" charset="-128"/>
                <a:ea typeface="HG丸ｺﾞｼｯｸM-PRO" panose="020F0600000000000000" pitchFamily="50" charset="-128"/>
              </a:rPr>
              <a:t>２</a:t>
            </a:r>
            <a:r>
              <a:rPr lang="ja-JP" altLang="en-US" dirty="0" smtClean="0">
                <a:latin typeface="HG丸ｺﾞｼｯｸM-PRO" panose="020F0600000000000000" pitchFamily="50" charset="-128"/>
                <a:ea typeface="HG丸ｺﾞｼｯｸM-PRO" panose="020F0600000000000000" pitchFamily="50" charset="-128"/>
              </a:rPr>
              <a:t>の</a:t>
            </a:r>
            <a:r>
              <a:rPr lang="ja-JP" altLang="en-US" dirty="0" smtClean="0">
                <a:latin typeface="HG丸ｺﾞｼｯｸM-PRO" panose="020F0600000000000000" pitchFamily="50" charset="-128"/>
                <a:ea typeface="HG丸ｺﾞｼｯｸM-PRO" panose="020F0600000000000000" pitchFamily="50" charset="-128"/>
              </a:rPr>
              <a:t>体質を受けついでいるかもしれないし、受けついでいないかもしれません。</a:t>
            </a:r>
            <a:endParaRPr lang="en-US" altLang="ja-JP" dirty="0" smtClean="0">
              <a:latin typeface="HG丸ｺﾞｼｯｸM-PRO" panose="020F0600000000000000" pitchFamily="50" charset="-128"/>
              <a:ea typeface="HG丸ｺﾞｼｯｸM-PRO" panose="020F0600000000000000" pitchFamily="50" charset="-128"/>
            </a:endParaRPr>
          </a:p>
          <a:p>
            <a:pPr marL="0" indent="0">
              <a:buNone/>
            </a:pPr>
            <a:r>
              <a:rPr lang="en-US" altLang="ja-JP" dirty="0" smtClean="0">
                <a:latin typeface="HG丸ｺﾞｼｯｸM-PRO" panose="020F0600000000000000" pitchFamily="50" charset="-128"/>
                <a:ea typeface="HG丸ｺﾞｼｯｸM-PRO" panose="020F0600000000000000" pitchFamily="50" charset="-128"/>
              </a:rPr>
              <a:t>MEN</a:t>
            </a:r>
            <a:r>
              <a:rPr lang="ja-JP" altLang="en-US" dirty="0" smtClean="0">
                <a:latin typeface="HG丸ｺﾞｼｯｸM-PRO" panose="020F0600000000000000" pitchFamily="50" charset="-128"/>
                <a:ea typeface="HG丸ｺﾞｼｯｸM-PRO" panose="020F0600000000000000" pitchFamily="50" charset="-128"/>
              </a:rPr>
              <a:t>２</a:t>
            </a:r>
            <a:r>
              <a:rPr lang="ja-JP" altLang="en-US" dirty="0" smtClean="0">
                <a:latin typeface="HG丸ｺﾞｼｯｸM-PRO" panose="020F0600000000000000" pitchFamily="50" charset="-128"/>
                <a:ea typeface="HG丸ｺﾞｼｯｸM-PRO" panose="020F0600000000000000" pitchFamily="50" charset="-128"/>
              </a:rPr>
              <a:t>の</a:t>
            </a:r>
            <a:r>
              <a:rPr lang="ja-JP" altLang="en-US" dirty="0" smtClean="0">
                <a:latin typeface="HG丸ｺﾞｼｯｸM-PRO" panose="020F0600000000000000" pitchFamily="50" charset="-128"/>
                <a:ea typeface="HG丸ｺﾞｼｯｸM-PRO" panose="020F0600000000000000" pitchFamily="50" charset="-128"/>
              </a:rPr>
              <a:t>体質を受けついでいる確率は</a:t>
            </a:r>
            <a:r>
              <a:rPr lang="en-US" altLang="ja-JP" dirty="0" smtClean="0">
                <a:latin typeface="HG丸ｺﾞｼｯｸM-PRO" panose="020F0600000000000000" pitchFamily="50" charset="-128"/>
                <a:ea typeface="HG丸ｺﾞｼｯｸM-PRO" panose="020F0600000000000000" pitchFamily="50" charset="-128"/>
              </a:rPr>
              <a:t>50</a:t>
            </a:r>
            <a:r>
              <a:rPr lang="ja-JP" altLang="en-US" dirty="0" smtClean="0">
                <a:latin typeface="HG丸ｺﾞｼｯｸM-PRO" panose="020F0600000000000000" pitchFamily="50" charset="-128"/>
                <a:ea typeface="HG丸ｺﾞｼｯｸM-PRO" panose="020F0600000000000000" pitchFamily="50" charset="-128"/>
              </a:rPr>
              <a:t>％、</a:t>
            </a:r>
            <a:endParaRPr lang="en-US" altLang="ja-JP" dirty="0" smtClean="0">
              <a:latin typeface="HG丸ｺﾞｼｯｸM-PRO" panose="020F0600000000000000" pitchFamily="50" charset="-128"/>
              <a:ea typeface="HG丸ｺﾞｼｯｸM-PRO" panose="020F0600000000000000" pitchFamily="50" charset="-128"/>
            </a:endParaRPr>
          </a:p>
          <a:p>
            <a:pPr marL="0" indent="0">
              <a:buNone/>
            </a:pPr>
            <a:r>
              <a:rPr lang="en-US" altLang="ja-JP" dirty="0" smtClean="0">
                <a:latin typeface="HG丸ｺﾞｼｯｸM-PRO" panose="020F0600000000000000" pitchFamily="50" charset="-128"/>
                <a:ea typeface="HG丸ｺﾞｼｯｸM-PRO" panose="020F0600000000000000" pitchFamily="50" charset="-128"/>
              </a:rPr>
              <a:t>MEN</a:t>
            </a:r>
            <a:r>
              <a:rPr lang="ja-JP" altLang="en-US" dirty="0" smtClean="0">
                <a:latin typeface="HG丸ｺﾞｼｯｸM-PRO" panose="020F0600000000000000" pitchFamily="50" charset="-128"/>
                <a:ea typeface="HG丸ｺﾞｼｯｸM-PRO" panose="020F0600000000000000" pitchFamily="50" charset="-128"/>
              </a:rPr>
              <a:t>２</a:t>
            </a:r>
            <a:r>
              <a:rPr kumimoji="1" lang="ja-JP" altLang="en-US" dirty="0" smtClean="0">
                <a:latin typeface="HG丸ｺﾞｼｯｸM-PRO" panose="020F0600000000000000" pitchFamily="50" charset="-128"/>
                <a:ea typeface="HG丸ｺﾞｼｯｸM-PRO" panose="020F0600000000000000" pitchFamily="50" charset="-128"/>
              </a:rPr>
              <a:t>の</a:t>
            </a:r>
            <a:r>
              <a:rPr kumimoji="1" lang="ja-JP" altLang="en-US" dirty="0" smtClean="0">
                <a:latin typeface="HG丸ｺﾞｼｯｸM-PRO" panose="020F0600000000000000" pitchFamily="50" charset="-128"/>
                <a:ea typeface="HG丸ｺﾞｼｯｸM-PRO" panose="020F0600000000000000" pitchFamily="50" charset="-128"/>
              </a:rPr>
              <a:t>体質を受けついでいない確率も</a:t>
            </a:r>
            <a:r>
              <a:rPr kumimoji="1" lang="en-US" altLang="ja-JP" dirty="0" smtClean="0">
                <a:latin typeface="HG丸ｺﾞｼｯｸM-PRO" panose="020F0600000000000000" pitchFamily="50" charset="-128"/>
                <a:ea typeface="HG丸ｺﾞｼｯｸM-PRO" panose="020F0600000000000000" pitchFamily="50" charset="-128"/>
              </a:rPr>
              <a:t>50</a:t>
            </a:r>
            <a:r>
              <a:rPr kumimoji="1" lang="ja-JP" altLang="en-US" dirty="0" smtClean="0">
                <a:latin typeface="HG丸ｺﾞｼｯｸM-PRO" panose="020F0600000000000000" pitchFamily="50" charset="-128"/>
                <a:ea typeface="HG丸ｺﾞｼｯｸM-PRO" panose="020F0600000000000000" pitchFamily="50" charset="-128"/>
              </a:rPr>
              <a:t>％です。</a:t>
            </a:r>
            <a:endParaRPr kumimoji="1" lang="en-US" altLang="ja-JP" dirty="0" smtClean="0">
              <a:latin typeface="HG丸ｺﾞｼｯｸM-PRO" panose="020F0600000000000000" pitchFamily="50" charset="-128"/>
              <a:ea typeface="HG丸ｺﾞｼｯｸM-PRO" panose="020F0600000000000000" pitchFamily="50" charset="-128"/>
            </a:endParaRPr>
          </a:p>
          <a:p>
            <a:pPr marL="0" indent="0">
              <a:buNone/>
            </a:pPr>
            <a:r>
              <a:rPr kumimoji="1" lang="ja-JP" altLang="en-US" dirty="0" smtClean="0">
                <a:latin typeface="HG丸ｺﾞｼｯｸM-PRO" panose="020F0600000000000000" pitchFamily="50" charset="-128"/>
                <a:ea typeface="HG丸ｺﾞｼｯｸM-PRO" panose="020F0600000000000000" pitchFamily="50" charset="-128"/>
              </a:rPr>
              <a:t>○○さん</a:t>
            </a:r>
            <a:r>
              <a:rPr kumimoji="1" lang="ja-JP" altLang="en-US" dirty="0" smtClean="0">
                <a:latin typeface="HG丸ｺﾞｼｯｸM-PRO" panose="020F0600000000000000" pitchFamily="50" charset="-128"/>
                <a:ea typeface="HG丸ｺﾞｼｯｸM-PRO" panose="020F0600000000000000" pitchFamily="50" charset="-128"/>
              </a:rPr>
              <a:t>が</a:t>
            </a:r>
            <a:r>
              <a:rPr lang="en-US" altLang="ja-JP" dirty="0" smtClean="0">
                <a:latin typeface="HG丸ｺﾞｼｯｸM-PRO" panose="020F0600000000000000" pitchFamily="50" charset="-128"/>
                <a:ea typeface="HG丸ｺﾞｼｯｸM-PRO" panose="020F0600000000000000" pitchFamily="50" charset="-128"/>
              </a:rPr>
              <a:t>MEN</a:t>
            </a:r>
            <a:r>
              <a:rPr lang="ja-JP" altLang="en-US" dirty="0" smtClean="0">
                <a:latin typeface="HG丸ｺﾞｼｯｸM-PRO" panose="020F0600000000000000" pitchFamily="50" charset="-128"/>
                <a:ea typeface="HG丸ｺﾞｼｯｸM-PRO" panose="020F0600000000000000" pitchFamily="50" charset="-128"/>
              </a:rPr>
              <a:t>２</a:t>
            </a:r>
            <a:r>
              <a:rPr kumimoji="1" lang="ja-JP" altLang="en-US" dirty="0" smtClean="0">
                <a:latin typeface="HG丸ｺﾞｼｯｸM-PRO" panose="020F0600000000000000" pitchFamily="50" charset="-128"/>
                <a:ea typeface="HG丸ｺﾞｼｯｸM-PRO" panose="020F0600000000000000" pitchFamily="50" charset="-128"/>
              </a:rPr>
              <a:t>の</a:t>
            </a:r>
            <a:r>
              <a:rPr kumimoji="1" lang="ja-JP" altLang="en-US" dirty="0" smtClean="0">
                <a:latin typeface="HG丸ｺﾞｼｯｸM-PRO" panose="020F0600000000000000" pitchFamily="50" charset="-128"/>
                <a:ea typeface="HG丸ｺﾞｼｯｸM-PRO" panose="020F0600000000000000" pitchFamily="50" charset="-128"/>
              </a:rPr>
              <a:t>体質をもっているかどうかは遺伝子検査で調べることができます。</a:t>
            </a:r>
            <a:endParaRPr kumimoji="1" lang="ja-JP" altLang="en-US" dirty="0">
              <a:latin typeface="HG丸ｺﾞｼｯｸM-PRO" panose="020F0600000000000000" pitchFamily="50" charset="-128"/>
              <a:ea typeface="HG丸ｺﾞｼｯｸM-PRO" panose="020F0600000000000000" pitchFamily="50" charset="-128"/>
            </a:endParaRPr>
          </a:p>
        </p:txBody>
      </p:sp>
      <p:grpSp>
        <p:nvGrpSpPr>
          <p:cNvPr id="4" name="グループ化 3"/>
          <p:cNvGrpSpPr/>
          <p:nvPr/>
        </p:nvGrpSpPr>
        <p:grpSpPr>
          <a:xfrm>
            <a:off x="-110643" y="139598"/>
            <a:ext cx="9369707" cy="704852"/>
            <a:chOff x="-110643" y="139598"/>
            <a:chExt cx="9369707" cy="704852"/>
          </a:xfrm>
        </p:grpSpPr>
        <p:pic>
          <p:nvPicPr>
            <p:cNvPr id="5" name="Picture 2" descr="https://2.bp.blogspot.com/-5hTF3HsLFfw/U00KKoaregI/AAAAAAAAfPs/dZW7IfDARtE/s800/masking_tape08.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0643" y="139599"/>
              <a:ext cx="7620000" cy="704851"/>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2" descr="https://2.bp.blogspot.com/-5hTF3HsLFfw/U00KKoaregI/AAAAAAAAfPs/dZW7IfDARtE/s800/masking_tape08.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39064" y="139598"/>
              <a:ext cx="7620000" cy="704851"/>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7" name="グループ化 6"/>
          <p:cNvGrpSpPr/>
          <p:nvPr/>
        </p:nvGrpSpPr>
        <p:grpSpPr>
          <a:xfrm>
            <a:off x="-110643" y="5940443"/>
            <a:ext cx="9369707" cy="704852"/>
            <a:chOff x="-110643" y="139598"/>
            <a:chExt cx="9369707" cy="704852"/>
          </a:xfrm>
        </p:grpSpPr>
        <p:pic>
          <p:nvPicPr>
            <p:cNvPr id="8" name="Picture 2" descr="https://2.bp.blogspot.com/-5hTF3HsLFfw/U00KKoaregI/AAAAAAAAfPs/dZW7IfDARtE/s800/masking_tape08.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0643" y="139599"/>
              <a:ext cx="7620000" cy="704851"/>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2" descr="https://2.bp.blogspot.com/-5hTF3HsLFfw/U00KKoaregI/AAAAAAAAfPs/dZW7IfDARtE/s800/masking_tape08.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39064" y="139598"/>
              <a:ext cx="7620000" cy="704851"/>
            </a:xfrm>
            <a:prstGeom prst="rect">
              <a:avLst/>
            </a:prstGeom>
            <a:noFill/>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15249431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Autofit/>
          </a:bodyPr>
          <a:lstStyle/>
          <a:p>
            <a:r>
              <a:rPr lang="ja-JP" altLang="en-US" sz="3600" dirty="0" smtClean="0">
                <a:latin typeface="HG丸ｺﾞｼｯｸM-PRO" panose="020F0600000000000000" pitchFamily="50" charset="-128"/>
                <a:ea typeface="HG丸ｺﾞｼｯｸM-PRO" panose="020F0600000000000000" pitchFamily="50" charset="-128"/>
              </a:rPr>
              <a:t>遺伝子検査って何をするの？</a:t>
            </a:r>
            <a:endParaRPr kumimoji="1" lang="ja-JP" altLang="en-US" sz="3600" dirty="0">
              <a:latin typeface="HG丸ｺﾞｼｯｸM-PRO" panose="020F0600000000000000" pitchFamily="50" charset="-128"/>
              <a:ea typeface="HG丸ｺﾞｼｯｸM-PRO" panose="020F0600000000000000" pitchFamily="50" charset="-128"/>
            </a:endParaRPr>
          </a:p>
        </p:txBody>
      </p:sp>
      <p:sp>
        <p:nvSpPr>
          <p:cNvPr id="3" name="コンテンツ プレースホルダー 2"/>
          <p:cNvSpPr>
            <a:spLocks noGrp="1"/>
          </p:cNvSpPr>
          <p:nvPr>
            <p:ph idx="1"/>
          </p:nvPr>
        </p:nvSpPr>
        <p:spPr/>
        <p:txBody>
          <a:bodyPr/>
          <a:lstStyle/>
          <a:p>
            <a:pPr marL="0" indent="0">
              <a:buNone/>
            </a:pPr>
            <a:r>
              <a:rPr kumimoji="1" lang="ja-JP" altLang="en-US" dirty="0" smtClean="0">
                <a:latin typeface="HG丸ｺﾞｼｯｸM-PRO" panose="020F0600000000000000" pitchFamily="50" charset="-128"/>
                <a:ea typeface="HG丸ｺﾞｼｯｸM-PRO" panose="020F0600000000000000" pitchFamily="50" charset="-128"/>
              </a:rPr>
              <a:t>遺伝子検査では、採血をしてその中に</a:t>
            </a:r>
            <a:r>
              <a:rPr kumimoji="1" lang="ja-JP" altLang="en-US" dirty="0" smtClean="0">
                <a:latin typeface="HG丸ｺﾞｼｯｸM-PRO" panose="020F0600000000000000" pitchFamily="50" charset="-128"/>
                <a:ea typeface="HG丸ｺﾞｼｯｸM-PRO" panose="020F0600000000000000" pitchFamily="50" charset="-128"/>
              </a:rPr>
              <a:t>ある</a:t>
            </a:r>
            <a:endParaRPr kumimoji="1" lang="en-US" altLang="ja-JP" dirty="0" smtClean="0">
              <a:latin typeface="HG丸ｺﾞｼｯｸM-PRO" panose="020F0600000000000000" pitchFamily="50" charset="-128"/>
              <a:ea typeface="HG丸ｺﾞｼｯｸM-PRO" panose="020F0600000000000000" pitchFamily="50" charset="-128"/>
            </a:endParaRPr>
          </a:p>
          <a:p>
            <a:pPr marL="0" indent="0">
              <a:buNone/>
            </a:pPr>
            <a:r>
              <a:rPr lang="en-US" altLang="ja-JP" dirty="0" smtClean="0">
                <a:latin typeface="HG丸ｺﾞｼｯｸM-PRO" panose="020F0600000000000000" pitchFamily="50" charset="-128"/>
                <a:ea typeface="HG丸ｺﾞｼｯｸM-PRO" panose="020F0600000000000000" pitchFamily="50" charset="-128"/>
              </a:rPr>
              <a:t>MEN</a:t>
            </a:r>
            <a:r>
              <a:rPr lang="ja-JP" altLang="en-US" dirty="0" smtClean="0">
                <a:latin typeface="HG丸ｺﾞｼｯｸM-PRO" panose="020F0600000000000000" pitchFamily="50" charset="-128"/>
                <a:ea typeface="HG丸ｺﾞｼｯｸM-PRO" panose="020F0600000000000000" pitchFamily="50" charset="-128"/>
              </a:rPr>
              <a:t>２</a:t>
            </a:r>
            <a:r>
              <a:rPr kumimoji="1" lang="ja-JP" altLang="en-US" dirty="0" smtClean="0">
                <a:latin typeface="HG丸ｺﾞｼｯｸM-PRO" panose="020F0600000000000000" pitchFamily="50" charset="-128"/>
                <a:ea typeface="HG丸ｺﾞｼｯｸM-PRO" panose="020F0600000000000000" pitchFamily="50" charset="-128"/>
              </a:rPr>
              <a:t>の</a:t>
            </a:r>
            <a:r>
              <a:rPr kumimoji="1" lang="ja-JP" altLang="en-US" dirty="0" smtClean="0">
                <a:latin typeface="HG丸ｺﾞｼｯｸM-PRO" panose="020F0600000000000000" pitchFamily="50" charset="-128"/>
                <a:ea typeface="HG丸ｺﾞｼｯｸM-PRO" panose="020F0600000000000000" pitchFamily="50" charset="-128"/>
              </a:rPr>
              <a:t>体質に関係する遺伝子（＝設計図）を調べます。</a:t>
            </a:r>
            <a:endParaRPr kumimoji="1" lang="en-US" altLang="ja-JP" dirty="0" smtClean="0">
              <a:latin typeface="HG丸ｺﾞｼｯｸM-PRO" panose="020F0600000000000000" pitchFamily="50" charset="-128"/>
              <a:ea typeface="HG丸ｺﾞｼｯｸM-PRO" panose="020F0600000000000000" pitchFamily="50" charset="-128"/>
            </a:endParaRPr>
          </a:p>
          <a:p>
            <a:pPr marL="0" indent="0">
              <a:buNone/>
            </a:pPr>
            <a:r>
              <a:rPr kumimoji="1" lang="ja-JP" altLang="en-US" dirty="0" smtClean="0">
                <a:latin typeface="HG丸ｺﾞｼｯｸM-PRO" panose="020F0600000000000000" pitchFamily="50" charset="-128"/>
                <a:ea typeface="HG丸ｺﾞｼｯｸM-PRO" panose="020F0600000000000000" pitchFamily="50" charset="-128"/>
              </a:rPr>
              <a:t>遺伝子に変化があれば</a:t>
            </a:r>
            <a:r>
              <a:rPr kumimoji="1" lang="ja-JP" altLang="en-US" dirty="0" smtClean="0">
                <a:latin typeface="HG丸ｺﾞｼｯｸM-PRO" panose="020F0600000000000000" pitchFamily="50" charset="-128"/>
                <a:ea typeface="HG丸ｺﾞｼｯｸM-PRO" panose="020F0600000000000000" pitchFamily="50" charset="-128"/>
              </a:rPr>
              <a:t>、</a:t>
            </a:r>
            <a:r>
              <a:rPr lang="en-US" altLang="ja-JP" dirty="0">
                <a:latin typeface="HG丸ｺﾞｼｯｸM-PRO" panose="020F0600000000000000" pitchFamily="50" charset="-128"/>
                <a:ea typeface="HG丸ｺﾞｼｯｸM-PRO" panose="020F0600000000000000" pitchFamily="50" charset="-128"/>
              </a:rPr>
              <a:t>MEN1</a:t>
            </a:r>
            <a:r>
              <a:rPr kumimoji="1" lang="ja-JP" altLang="en-US" dirty="0" smtClean="0">
                <a:latin typeface="HG丸ｺﾞｼｯｸM-PRO" panose="020F0600000000000000" pitchFamily="50" charset="-128"/>
                <a:ea typeface="HG丸ｺﾞｼｯｸM-PRO" panose="020F0600000000000000" pitchFamily="50" charset="-128"/>
              </a:rPr>
              <a:t>の</a:t>
            </a:r>
            <a:r>
              <a:rPr kumimoji="1" lang="ja-JP" altLang="en-US" dirty="0" smtClean="0">
                <a:latin typeface="HG丸ｺﾞｼｯｸM-PRO" panose="020F0600000000000000" pitchFamily="50" charset="-128"/>
                <a:ea typeface="HG丸ｺﾞｼｯｸM-PRO" panose="020F0600000000000000" pitchFamily="50" charset="-128"/>
              </a:rPr>
              <a:t>体質をもっていて、変化が</a:t>
            </a:r>
            <a:r>
              <a:rPr kumimoji="1" lang="ja-JP" altLang="en-US" dirty="0" smtClean="0">
                <a:latin typeface="HG丸ｺﾞｼｯｸM-PRO" panose="020F0600000000000000" pitchFamily="50" charset="-128"/>
                <a:ea typeface="HG丸ｺﾞｼｯｸM-PRO" panose="020F0600000000000000" pitchFamily="50" charset="-128"/>
              </a:rPr>
              <a:t>なければ</a:t>
            </a:r>
            <a:r>
              <a:rPr lang="en-US" altLang="ja-JP" dirty="0">
                <a:latin typeface="HG丸ｺﾞｼｯｸM-PRO" panose="020F0600000000000000" pitchFamily="50" charset="-128"/>
                <a:ea typeface="HG丸ｺﾞｼｯｸM-PRO" panose="020F0600000000000000" pitchFamily="50" charset="-128"/>
              </a:rPr>
              <a:t>MEN1</a:t>
            </a:r>
            <a:r>
              <a:rPr kumimoji="1" lang="ja-JP" altLang="en-US" dirty="0" smtClean="0">
                <a:latin typeface="HG丸ｺﾞｼｯｸM-PRO" panose="020F0600000000000000" pitchFamily="50" charset="-128"/>
                <a:ea typeface="HG丸ｺﾞｼｯｸM-PRO" panose="020F0600000000000000" pitchFamily="50" charset="-128"/>
              </a:rPr>
              <a:t>の</a:t>
            </a:r>
            <a:r>
              <a:rPr kumimoji="1" lang="ja-JP" altLang="en-US" dirty="0" smtClean="0">
                <a:latin typeface="HG丸ｺﾞｼｯｸM-PRO" panose="020F0600000000000000" pitchFamily="50" charset="-128"/>
                <a:ea typeface="HG丸ｺﾞｼｯｸM-PRO" panose="020F0600000000000000" pitchFamily="50" charset="-128"/>
              </a:rPr>
              <a:t>体質は持っていないことがわかります。</a:t>
            </a:r>
            <a:endParaRPr kumimoji="1" lang="ja-JP" altLang="en-US" dirty="0">
              <a:latin typeface="HG丸ｺﾞｼｯｸM-PRO" panose="020F0600000000000000" pitchFamily="50" charset="-128"/>
              <a:ea typeface="HG丸ｺﾞｼｯｸM-PRO" panose="020F0600000000000000" pitchFamily="50" charset="-128"/>
            </a:endParaRPr>
          </a:p>
        </p:txBody>
      </p:sp>
      <p:grpSp>
        <p:nvGrpSpPr>
          <p:cNvPr id="4" name="グループ化 3"/>
          <p:cNvGrpSpPr/>
          <p:nvPr/>
        </p:nvGrpSpPr>
        <p:grpSpPr>
          <a:xfrm>
            <a:off x="-110643" y="139598"/>
            <a:ext cx="9369707" cy="704852"/>
            <a:chOff x="-110643" y="139598"/>
            <a:chExt cx="9369707" cy="704852"/>
          </a:xfrm>
        </p:grpSpPr>
        <p:pic>
          <p:nvPicPr>
            <p:cNvPr id="5" name="Picture 2" descr="https://2.bp.blogspot.com/-5hTF3HsLFfw/U00KKoaregI/AAAAAAAAfPs/dZW7IfDARtE/s800/masking_tape08.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0643" y="139599"/>
              <a:ext cx="7620000" cy="704851"/>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2" descr="https://2.bp.blogspot.com/-5hTF3HsLFfw/U00KKoaregI/AAAAAAAAfPs/dZW7IfDARtE/s800/masking_tape08.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39064" y="139598"/>
              <a:ext cx="7620000" cy="704851"/>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7" name="グループ化 6"/>
          <p:cNvGrpSpPr/>
          <p:nvPr/>
        </p:nvGrpSpPr>
        <p:grpSpPr>
          <a:xfrm>
            <a:off x="-110643" y="5940443"/>
            <a:ext cx="9369707" cy="704852"/>
            <a:chOff x="-110643" y="139598"/>
            <a:chExt cx="9369707" cy="704852"/>
          </a:xfrm>
        </p:grpSpPr>
        <p:pic>
          <p:nvPicPr>
            <p:cNvPr id="8" name="Picture 2" descr="https://2.bp.blogspot.com/-5hTF3HsLFfw/U00KKoaregI/AAAAAAAAfPs/dZW7IfDARtE/s800/masking_tape08.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0643" y="139599"/>
              <a:ext cx="7620000" cy="704851"/>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2" descr="https://2.bp.blogspot.com/-5hTF3HsLFfw/U00KKoaregI/AAAAAAAAfPs/dZW7IfDARtE/s800/masking_tape08.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39064" y="139598"/>
              <a:ext cx="7620000" cy="704851"/>
            </a:xfrm>
            <a:prstGeom prst="rect">
              <a:avLst/>
            </a:prstGeom>
            <a:noFill/>
            <a:extLst>
              <a:ext uri="{909E8E84-426E-40DD-AFC4-6F175D3DCCD1}">
                <a14:hiddenFill xmlns:a14="http://schemas.microsoft.com/office/drawing/2010/main">
                  <a:solidFill>
                    <a:srgbClr val="FFFFFF"/>
                  </a:solidFill>
                </a14:hiddenFill>
              </a:ext>
            </a:extLst>
          </p:spPr>
        </p:pic>
      </p:grpSp>
      <p:pic>
        <p:nvPicPr>
          <p:cNvPr id="10" name="Picture 2" descr="æ¡è¡ã®ã¤ã©ã¹ãï¼å¥åº·è¨ºæ­ï¼"/>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534777" y="4236084"/>
            <a:ext cx="1949159" cy="175911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5072660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kumimoji="1" lang="ja-JP" altLang="en-US" sz="3600" dirty="0" smtClean="0">
                <a:latin typeface="HG丸ｺﾞｼｯｸM-PRO" panose="020F0600000000000000" pitchFamily="50" charset="-128"/>
                <a:ea typeface="HG丸ｺﾞｼｯｸM-PRO" panose="020F0600000000000000" pitchFamily="50" charset="-128"/>
              </a:rPr>
              <a:t>遺伝子検査は絶対やるもの？</a:t>
            </a:r>
            <a:endParaRPr kumimoji="1" lang="ja-JP" altLang="en-US" sz="3600" dirty="0">
              <a:latin typeface="HG丸ｺﾞｼｯｸM-PRO" panose="020F0600000000000000" pitchFamily="50" charset="-128"/>
              <a:ea typeface="HG丸ｺﾞｼｯｸM-PRO" panose="020F0600000000000000" pitchFamily="50" charset="-128"/>
            </a:endParaRPr>
          </a:p>
        </p:txBody>
      </p:sp>
      <p:sp>
        <p:nvSpPr>
          <p:cNvPr id="3" name="コンテンツ プレースホルダー 2"/>
          <p:cNvSpPr>
            <a:spLocks noGrp="1"/>
          </p:cNvSpPr>
          <p:nvPr>
            <p:ph idx="1"/>
          </p:nvPr>
        </p:nvSpPr>
        <p:spPr/>
        <p:txBody>
          <a:bodyPr/>
          <a:lstStyle/>
          <a:p>
            <a:pPr marL="0" indent="0">
              <a:buNone/>
            </a:pPr>
            <a:r>
              <a:rPr kumimoji="1" lang="ja-JP" altLang="en-US" dirty="0" smtClean="0">
                <a:latin typeface="HG丸ｺﾞｼｯｸM-PRO" panose="020F0600000000000000" pitchFamily="50" charset="-128"/>
                <a:ea typeface="HG丸ｺﾞｼｯｸM-PRO" panose="020F0600000000000000" pitchFamily="50" charset="-128"/>
              </a:rPr>
              <a:t>遺伝子検査で</a:t>
            </a:r>
            <a:r>
              <a:rPr kumimoji="1" lang="ja-JP" altLang="en-US" dirty="0" smtClean="0">
                <a:latin typeface="HG丸ｺﾞｼｯｸM-PRO" panose="020F0600000000000000" pitchFamily="50" charset="-128"/>
                <a:ea typeface="HG丸ｺﾞｼｯｸM-PRO" panose="020F0600000000000000" pitchFamily="50" charset="-128"/>
              </a:rPr>
              <a:t>は</a:t>
            </a:r>
            <a:r>
              <a:rPr lang="ja-JP" altLang="en-US" dirty="0" smtClean="0">
                <a:latin typeface="HG丸ｺﾞｼｯｸM-PRO" panose="020F0600000000000000" pitchFamily="50" charset="-128"/>
                <a:ea typeface="HG丸ｺﾞｼｯｸM-PRO" panose="020F0600000000000000" pitchFamily="50" charset="-128"/>
              </a:rPr>
              <a:t>○○</a:t>
            </a:r>
            <a:r>
              <a:rPr kumimoji="1" lang="ja-JP" altLang="en-US" dirty="0" smtClean="0">
                <a:latin typeface="HG丸ｺﾞｼｯｸM-PRO" panose="020F0600000000000000" pitchFamily="50" charset="-128"/>
                <a:ea typeface="HG丸ｺﾞｼｯｸM-PRO" panose="020F0600000000000000" pitchFamily="50" charset="-128"/>
              </a:rPr>
              <a:t>さんの</a:t>
            </a:r>
            <a:r>
              <a:rPr kumimoji="1" lang="ja-JP" altLang="en-US" dirty="0" smtClean="0">
                <a:latin typeface="HG丸ｺﾞｼｯｸM-PRO" panose="020F0600000000000000" pitchFamily="50" charset="-128"/>
                <a:ea typeface="HG丸ｺﾞｼｯｸM-PRO" panose="020F0600000000000000" pitchFamily="50" charset="-128"/>
              </a:rPr>
              <a:t>体の設計図</a:t>
            </a:r>
            <a:r>
              <a:rPr kumimoji="1" lang="ja-JP" altLang="en-US" dirty="0" smtClean="0">
                <a:latin typeface="HG丸ｺﾞｼｯｸM-PRO" panose="020F0600000000000000" pitchFamily="50" charset="-128"/>
                <a:ea typeface="HG丸ｺﾞｼｯｸM-PRO" panose="020F0600000000000000" pitchFamily="50" charset="-128"/>
              </a:rPr>
              <a:t>に</a:t>
            </a:r>
            <a:r>
              <a:rPr lang="en-US" altLang="ja-JP" dirty="0" smtClean="0">
                <a:latin typeface="HG丸ｺﾞｼｯｸM-PRO" panose="020F0600000000000000" pitchFamily="50" charset="-128"/>
                <a:ea typeface="HG丸ｺﾞｼｯｸM-PRO" panose="020F0600000000000000" pitchFamily="50" charset="-128"/>
              </a:rPr>
              <a:t>MEN</a:t>
            </a:r>
            <a:r>
              <a:rPr lang="ja-JP" altLang="en-US" dirty="0" smtClean="0">
                <a:latin typeface="HG丸ｺﾞｼｯｸM-PRO" panose="020F0600000000000000" pitchFamily="50" charset="-128"/>
                <a:ea typeface="HG丸ｺﾞｼｯｸM-PRO" panose="020F0600000000000000" pitchFamily="50" charset="-128"/>
              </a:rPr>
              <a:t>２</a:t>
            </a:r>
            <a:r>
              <a:rPr kumimoji="1" lang="ja-JP" altLang="en-US" dirty="0" smtClean="0">
                <a:latin typeface="HG丸ｺﾞｼｯｸM-PRO" panose="020F0600000000000000" pitchFamily="50" charset="-128"/>
                <a:ea typeface="HG丸ｺﾞｼｯｸM-PRO" panose="020F0600000000000000" pitchFamily="50" charset="-128"/>
              </a:rPr>
              <a:t>に</a:t>
            </a:r>
            <a:r>
              <a:rPr kumimoji="1" lang="ja-JP" altLang="en-US" dirty="0" smtClean="0">
                <a:latin typeface="HG丸ｺﾞｼｯｸM-PRO" panose="020F0600000000000000" pitchFamily="50" charset="-128"/>
                <a:ea typeface="HG丸ｺﾞｼｯｸM-PRO" panose="020F0600000000000000" pitchFamily="50" charset="-128"/>
              </a:rPr>
              <a:t>関係する変化があるか、ないかを調べます。</a:t>
            </a:r>
            <a:endParaRPr kumimoji="1" lang="en-US" altLang="ja-JP" dirty="0" smtClean="0">
              <a:latin typeface="HG丸ｺﾞｼｯｸM-PRO" panose="020F0600000000000000" pitchFamily="50" charset="-128"/>
              <a:ea typeface="HG丸ｺﾞｼｯｸM-PRO" panose="020F0600000000000000" pitchFamily="50" charset="-128"/>
            </a:endParaRPr>
          </a:p>
          <a:p>
            <a:pPr marL="0" indent="0">
              <a:buNone/>
            </a:pPr>
            <a:r>
              <a:rPr lang="ja-JP" altLang="en-US" dirty="0" smtClean="0">
                <a:latin typeface="HG丸ｺﾞｼｯｸM-PRO" panose="020F0600000000000000" pitchFamily="50" charset="-128"/>
                <a:ea typeface="HG丸ｺﾞｼｯｸM-PRO" panose="020F0600000000000000" pitchFamily="50" charset="-128"/>
              </a:rPr>
              <a:t>体の設計図を調べるから、例えば、今日検査をしても、明後日検査をしても、</a:t>
            </a:r>
            <a:r>
              <a:rPr lang="en-US" altLang="ja-JP" dirty="0" smtClean="0">
                <a:latin typeface="HG丸ｺﾞｼｯｸM-PRO" panose="020F0600000000000000" pitchFamily="50" charset="-128"/>
                <a:ea typeface="HG丸ｺﾞｼｯｸM-PRO" panose="020F0600000000000000" pitchFamily="50" charset="-128"/>
              </a:rPr>
              <a:t>10</a:t>
            </a:r>
            <a:r>
              <a:rPr lang="ja-JP" altLang="en-US" dirty="0" smtClean="0">
                <a:latin typeface="HG丸ｺﾞｼｯｸM-PRO" panose="020F0600000000000000" pitchFamily="50" charset="-128"/>
                <a:ea typeface="HG丸ｺﾞｼｯｸM-PRO" panose="020F0600000000000000" pitchFamily="50" charset="-128"/>
              </a:rPr>
              <a:t>年後検査をしても結果が変わることはありません。</a:t>
            </a:r>
            <a:endParaRPr lang="en-US" altLang="ja-JP" dirty="0" smtClean="0">
              <a:latin typeface="HG丸ｺﾞｼｯｸM-PRO" panose="020F0600000000000000" pitchFamily="50" charset="-128"/>
              <a:ea typeface="HG丸ｺﾞｼｯｸM-PRO" panose="020F0600000000000000" pitchFamily="50" charset="-128"/>
            </a:endParaRPr>
          </a:p>
          <a:p>
            <a:pPr marL="0" indent="0">
              <a:buNone/>
            </a:pPr>
            <a:r>
              <a:rPr kumimoji="1" lang="ja-JP" altLang="en-US" dirty="0" smtClean="0">
                <a:latin typeface="HG丸ｺﾞｼｯｸM-PRO" panose="020F0600000000000000" pitchFamily="50" charset="-128"/>
                <a:ea typeface="HG丸ｺﾞｼｯｸM-PRO" panose="020F0600000000000000" pitchFamily="50" charset="-128"/>
              </a:rPr>
              <a:t>ただ</a:t>
            </a:r>
            <a:r>
              <a:rPr kumimoji="1" lang="ja-JP" altLang="en-US" dirty="0" smtClean="0">
                <a:latin typeface="HG丸ｺﾞｼｯｸM-PRO" panose="020F0600000000000000" pitchFamily="50" charset="-128"/>
                <a:ea typeface="HG丸ｺﾞｼｯｸM-PRO" panose="020F0600000000000000" pitchFamily="50" charset="-128"/>
              </a:rPr>
              <a:t>、</a:t>
            </a:r>
            <a:r>
              <a:rPr lang="ja-JP" altLang="en-US" dirty="0" smtClean="0">
                <a:latin typeface="HG丸ｺﾞｼｯｸM-PRO" panose="020F0600000000000000" pitchFamily="50" charset="-128"/>
                <a:ea typeface="HG丸ｺﾞｼｯｸM-PRO" panose="020F0600000000000000" pitchFamily="50" charset="-128"/>
              </a:rPr>
              <a:t>○○</a:t>
            </a:r>
            <a:r>
              <a:rPr kumimoji="1" lang="ja-JP" altLang="en-US" dirty="0" smtClean="0">
                <a:latin typeface="HG丸ｺﾞｼｯｸM-PRO" panose="020F0600000000000000" pitchFamily="50" charset="-128"/>
                <a:ea typeface="HG丸ｺﾞｼｯｸM-PRO" panose="020F0600000000000000" pitchFamily="50" charset="-128"/>
              </a:rPr>
              <a:t>さんが</a:t>
            </a:r>
            <a:r>
              <a:rPr kumimoji="1" lang="en-US" altLang="ja-JP" dirty="0" smtClean="0">
                <a:latin typeface="HG丸ｺﾞｼｯｸM-PRO" panose="020F0600000000000000" pitchFamily="50" charset="-128"/>
                <a:ea typeface="HG丸ｺﾞｼｯｸM-PRO" panose="020F0600000000000000" pitchFamily="50" charset="-128"/>
              </a:rPr>
              <a:t>MEN</a:t>
            </a:r>
            <a:r>
              <a:rPr kumimoji="1" lang="ja-JP" altLang="en-US" dirty="0" smtClean="0">
                <a:latin typeface="HG丸ｺﾞｼｯｸM-PRO" panose="020F0600000000000000" pitchFamily="50" charset="-128"/>
                <a:ea typeface="HG丸ｺﾞｼｯｸM-PRO" panose="020F0600000000000000" pitchFamily="50" charset="-128"/>
              </a:rPr>
              <a:t>２の</a:t>
            </a:r>
            <a:r>
              <a:rPr kumimoji="1" lang="ja-JP" altLang="en-US" dirty="0" smtClean="0">
                <a:latin typeface="HG丸ｺﾞｼｯｸM-PRO" panose="020F0600000000000000" pitchFamily="50" charset="-128"/>
                <a:ea typeface="HG丸ｺﾞｼｯｸM-PRO" panose="020F0600000000000000" pitchFamily="50" charset="-128"/>
              </a:rPr>
              <a:t>体質を持っている確率が</a:t>
            </a:r>
            <a:r>
              <a:rPr kumimoji="1" lang="en-US" altLang="ja-JP" dirty="0" smtClean="0">
                <a:latin typeface="HG丸ｺﾞｼｯｸM-PRO" panose="020F0600000000000000" pitchFamily="50" charset="-128"/>
                <a:ea typeface="HG丸ｺﾞｼｯｸM-PRO" panose="020F0600000000000000" pitchFamily="50" charset="-128"/>
              </a:rPr>
              <a:t>50</a:t>
            </a:r>
            <a:r>
              <a:rPr kumimoji="1" lang="ja-JP" altLang="en-US" dirty="0" smtClean="0">
                <a:latin typeface="HG丸ｺﾞｼｯｸM-PRO" panose="020F0600000000000000" pitchFamily="50" charset="-128"/>
                <a:ea typeface="HG丸ｺﾞｼｯｸM-PRO" panose="020F0600000000000000" pitchFamily="50" charset="-128"/>
              </a:rPr>
              <a:t>％あるので、遺伝子検査をしないときも、体に困ったことが起きていないかどうか、定期的に検査をしていきましょう。</a:t>
            </a:r>
            <a:endParaRPr kumimoji="1" lang="ja-JP" altLang="en-US" dirty="0">
              <a:latin typeface="HG丸ｺﾞｼｯｸM-PRO" panose="020F0600000000000000" pitchFamily="50" charset="-128"/>
              <a:ea typeface="HG丸ｺﾞｼｯｸM-PRO" panose="020F0600000000000000" pitchFamily="50" charset="-128"/>
            </a:endParaRPr>
          </a:p>
        </p:txBody>
      </p:sp>
      <p:grpSp>
        <p:nvGrpSpPr>
          <p:cNvPr id="4" name="グループ化 3"/>
          <p:cNvGrpSpPr/>
          <p:nvPr/>
        </p:nvGrpSpPr>
        <p:grpSpPr>
          <a:xfrm>
            <a:off x="-110643" y="139598"/>
            <a:ext cx="9369707" cy="704852"/>
            <a:chOff x="-110643" y="139598"/>
            <a:chExt cx="9369707" cy="704852"/>
          </a:xfrm>
        </p:grpSpPr>
        <p:pic>
          <p:nvPicPr>
            <p:cNvPr id="5" name="Picture 2" descr="https://2.bp.blogspot.com/-5hTF3HsLFfw/U00KKoaregI/AAAAAAAAfPs/dZW7IfDARtE/s800/masking_tape08.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0643" y="139599"/>
              <a:ext cx="7620000" cy="704851"/>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2" descr="https://2.bp.blogspot.com/-5hTF3HsLFfw/U00KKoaregI/AAAAAAAAfPs/dZW7IfDARtE/s800/masking_tape08.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39064" y="139598"/>
              <a:ext cx="7620000" cy="704851"/>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7" name="グループ化 6"/>
          <p:cNvGrpSpPr/>
          <p:nvPr/>
        </p:nvGrpSpPr>
        <p:grpSpPr>
          <a:xfrm>
            <a:off x="-110643" y="5940443"/>
            <a:ext cx="9369707" cy="704852"/>
            <a:chOff x="-110643" y="139598"/>
            <a:chExt cx="9369707" cy="704852"/>
          </a:xfrm>
        </p:grpSpPr>
        <p:pic>
          <p:nvPicPr>
            <p:cNvPr id="8" name="Picture 2" descr="https://2.bp.blogspot.com/-5hTF3HsLFfw/U00KKoaregI/AAAAAAAAfPs/dZW7IfDARtE/s800/masking_tape08.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0643" y="139599"/>
              <a:ext cx="7620000" cy="704851"/>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2" descr="https://2.bp.blogspot.com/-5hTF3HsLFfw/U00KKoaregI/AAAAAAAAfPs/dZW7IfDARtE/s800/masking_tape08.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39064" y="139598"/>
              <a:ext cx="7620000" cy="704851"/>
            </a:xfrm>
            <a:prstGeom prst="rect">
              <a:avLst/>
            </a:prstGeom>
            <a:noFill/>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3682309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628650" y="672255"/>
            <a:ext cx="7886700" cy="1325563"/>
          </a:xfrm>
        </p:spPr>
        <p:txBody>
          <a:bodyPr>
            <a:noAutofit/>
          </a:bodyPr>
          <a:lstStyle/>
          <a:p>
            <a:r>
              <a:rPr kumimoji="1" lang="ja-JP" altLang="en-US" sz="3600" dirty="0" smtClean="0">
                <a:latin typeface="HG丸ｺﾞｼｯｸM-PRO" panose="020F0600000000000000" pitchFamily="50" charset="-128"/>
                <a:ea typeface="HG丸ｺﾞｼｯｸM-PRO" panose="020F0600000000000000" pitchFamily="50" charset="-128"/>
              </a:rPr>
              <a:t>遺伝子検査をして自分</a:t>
            </a:r>
            <a:r>
              <a:rPr kumimoji="1" lang="ja-JP" altLang="en-US" sz="3600" dirty="0" smtClean="0">
                <a:latin typeface="HG丸ｺﾞｼｯｸM-PRO" panose="020F0600000000000000" pitchFamily="50" charset="-128"/>
                <a:ea typeface="HG丸ｺﾞｼｯｸM-PRO" panose="020F0600000000000000" pitchFamily="50" charset="-128"/>
              </a:rPr>
              <a:t>が</a:t>
            </a:r>
            <a:r>
              <a:rPr lang="en-US" altLang="ja-JP" sz="3600" dirty="0" smtClean="0">
                <a:latin typeface="HG丸ｺﾞｼｯｸM-PRO" panose="020F0600000000000000" pitchFamily="50" charset="-128"/>
                <a:ea typeface="HG丸ｺﾞｼｯｸM-PRO" panose="020F0600000000000000" pitchFamily="50" charset="-128"/>
              </a:rPr>
              <a:t>MEN</a:t>
            </a:r>
            <a:r>
              <a:rPr lang="ja-JP" altLang="en-US" sz="3600" dirty="0" smtClean="0">
                <a:latin typeface="HG丸ｺﾞｼｯｸM-PRO" panose="020F0600000000000000" pitchFamily="50" charset="-128"/>
                <a:ea typeface="HG丸ｺﾞｼｯｸM-PRO" panose="020F0600000000000000" pitchFamily="50" charset="-128"/>
              </a:rPr>
              <a:t>２</a:t>
            </a:r>
            <a:r>
              <a:rPr kumimoji="1" lang="ja-JP" altLang="en-US" sz="3600" dirty="0" smtClean="0">
                <a:latin typeface="HG丸ｺﾞｼｯｸM-PRO" panose="020F0600000000000000" pitchFamily="50" charset="-128"/>
                <a:ea typeface="HG丸ｺﾞｼｯｸM-PRO" panose="020F0600000000000000" pitchFamily="50" charset="-128"/>
              </a:rPr>
              <a:t>の</a:t>
            </a:r>
            <a:r>
              <a:rPr kumimoji="1" lang="ja-JP" altLang="en-US" sz="3600" dirty="0" smtClean="0">
                <a:latin typeface="HG丸ｺﾞｼｯｸM-PRO" panose="020F0600000000000000" pitchFamily="50" charset="-128"/>
                <a:ea typeface="HG丸ｺﾞｼｯｸM-PRO" panose="020F0600000000000000" pitchFamily="50" charset="-128"/>
              </a:rPr>
              <a:t>体質を持っていたとき</a:t>
            </a:r>
            <a:endParaRPr kumimoji="1" lang="ja-JP" altLang="en-US" sz="3600" dirty="0">
              <a:latin typeface="HG丸ｺﾞｼｯｸM-PRO" panose="020F0600000000000000" pitchFamily="50" charset="-128"/>
              <a:ea typeface="HG丸ｺﾞｼｯｸM-PRO" panose="020F0600000000000000" pitchFamily="50" charset="-128"/>
            </a:endParaRPr>
          </a:p>
        </p:txBody>
      </p:sp>
      <p:sp>
        <p:nvSpPr>
          <p:cNvPr id="3" name="コンテンツ プレースホルダー 2"/>
          <p:cNvSpPr>
            <a:spLocks noGrp="1"/>
          </p:cNvSpPr>
          <p:nvPr>
            <p:ph idx="1"/>
          </p:nvPr>
        </p:nvSpPr>
        <p:spPr>
          <a:xfrm>
            <a:off x="628650" y="2202873"/>
            <a:ext cx="7886700" cy="3974090"/>
          </a:xfrm>
        </p:spPr>
        <p:txBody>
          <a:bodyPr/>
          <a:lstStyle/>
          <a:p>
            <a:pPr marL="0" indent="0">
              <a:buNone/>
            </a:pPr>
            <a:r>
              <a:rPr kumimoji="1" lang="ja-JP" altLang="en-US" dirty="0" smtClean="0">
                <a:latin typeface="HG丸ｺﾞｼｯｸM-PRO" panose="020F0600000000000000" pitchFamily="50" charset="-128"/>
                <a:ea typeface="HG丸ｺﾞｼｯｸM-PRO" panose="020F0600000000000000" pitchFamily="50" charset="-128"/>
              </a:rPr>
              <a:t>腫瘍</a:t>
            </a:r>
            <a:r>
              <a:rPr kumimoji="1" lang="ja-JP" altLang="en-US" dirty="0" smtClean="0">
                <a:latin typeface="HG丸ｺﾞｼｯｸM-PRO" panose="020F0600000000000000" pitchFamily="50" charset="-128"/>
                <a:ea typeface="HG丸ｺﾞｼｯｸM-PRO" panose="020F0600000000000000" pitchFamily="50" charset="-128"/>
              </a:rPr>
              <a:t>ができていない</a:t>
            </a:r>
            <a:r>
              <a:rPr lang="ja-JP" altLang="en-US" dirty="0" smtClean="0">
                <a:latin typeface="HG丸ｺﾞｼｯｸM-PRO" panose="020F0600000000000000" pitchFamily="50" charset="-128"/>
                <a:ea typeface="HG丸ｺﾞｼｯｸM-PRO" panose="020F0600000000000000" pitchFamily="50" charset="-128"/>
              </a:rPr>
              <a:t>か、病院で定期的に検査</a:t>
            </a:r>
            <a:r>
              <a:rPr lang="ja-JP" altLang="en-US" dirty="0">
                <a:latin typeface="HG丸ｺﾞｼｯｸM-PRO" panose="020F0600000000000000" pitchFamily="50" charset="-128"/>
                <a:ea typeface="HG丸ｺﾞｼｯｸM-PRO" panose="020F0600000000000000" pitchFamily="50" charset="-128"/>
              </a:rPr>
              <a:t>を</a:t>
            </a:r>
            <a:r>
              <a:rPr lang="ja-JP" altLang="en-US" dirty="0" smtClean="0">
                <a:latin typeface="HG丸ｺﾞｼｯｸM-PRO" panose="020F0600000000000000" pitchFamily="50" charset="-128"/>
                <a:ea typeface="HG丸ｺﾞｼｯｸM-PRO" panose="020F0600000000000000" pitchFamily="50" charset="-128"/>
              </a:rPr>
              <a:t>受けていきます</a:t>
            </a:r>
            <a:r>
              <a:rPr lang="ja-JP" altLang="en-US" dirty="0" smtClean="0">
                <a:latin typeface="HG丸ｺﾞｼｯｸM-PRO" panose="020F0600000000000000" pitchFamily="50" charset="-128"/>
                <a:ea typeface="HG丸ｺﾞｼｯｸM-PRO" panose="020F0600000000000000" pitchFamily="50" charset="-128"/>
              </a:rPr>
              <a:t>。</a:t>
            </a:r>
            <a:endParaRPr lang="en-US" altLang="ja-JP" dirty="0" smtClean="0">
              <a:latin typeface="HG丸ｺﾞｼｯｸM-PRO" panose="020F0600000000000000" pitchFamily="50" charset="-128"/>
              <a:ea typeface="HG丸ｺﾞｼｯｸM-PRO" panose="020F0600000000000000" pitchFamily="50" charset="-128"/>
            </a:endParaRPr>
          </a:p>
          <a:p>
            <a:pPr marL="0" indent="0">
              <a:buNone/>
            </a:pPr>
            <a:r>
              <a:rPr kumimoji="1" lang="ja-JP" altLang="en-US" dirty="0" smtClean="0">
                <a:latin typeface="HG丸ｺﾞｼｯｸM-PRO" panose="020F0600000000000000" pitchFamily="50" charset="-128"/>
                <a:ea typeface="HG丸ｺﾞｼｯｸM-PRO" panose="020F0600000000000000" pitchFamily="50" charset="-128"/>
              </a:rPr>
              <a:t>もし腫瘍ができていたときは、早く見つけて治療をすすめていきます。</a:t>
            </a:r>
            <a:endParaRPr kumimoji="1" lang="en-US" altLang="ja-JP" dirty="0" smtClean="0">
              <a:latin typeface="HG丸ｺﾞｼｯｸM-PRO" panose="020F0600000000000000" pitchFamily="50" charset="-128"/>
              <a:ea typeface="HG丸ｺﾞｼｯｸM-PRO" panose="020F0600000000000000" pitchFamily="50" charset="-128"/>
            </a:endParaRPr>
          </a:p>
          <a:p>
            <a:pPr marL="0" indent="0">
              <a:buNone/>
            </a:pPr>
            <a:endParaRPr lang="en-US" altLang="ja-JP" dirty="0">
              <a:latin typeface="HG丸ｺﾞｼｯｸM-PRO" panose="020F0600000000000000" pitchFamily="50" charset="-128"/>
              <a:ea typeface="HG丸ｺﾞｼｯｸM-PRO" panose="020F0600000000000000" pitchFamily="50" charset="-128"/>
            </a:endParaRPr>
          </a:p>
          <a:p>
            <a:pPr marL="0" indent="0">
              <a:buNone/>
            </a:pPr>
            <a:r>
              <a:rPr lang="ja-JP" altLang="en-US" dirty="0">
                <a:latin typeface="HG丸ｺﾞｼｯｸM-PRO" panose="020F0600000000000000" pitchFamily="50" charset="-128"/>
                <a:ea typeface="HG丸ｺﾞｼｯｸM-PRO" panose="020F0600000000000000" pitchFamily="50" charset="-128"/>
              </a:rPr>
              <a:t>次</a:t>
            </a:r>
            <a:r>
              <a:rPr lang="ja-JP" altLang="en-US" dirty="0" smtClean="0">
                <a:latin typeface="HG丸ｺﾞｼｯｸM-PRO" panose="020F0600000000000000" pitchFamily="50" charset="-128"/>
                <a:ea typeface="HG丸ｺﾞｼｯｸM-PRO" panose="020F0600000000000000" pitchFamily="50" charset="-128"/>
              </a:rPr>
              <a:t>のページでどんな検査をしていくか確認しましょう。</a:t>
            </a:r>
            <a:endParaRPr kumimoji="1" lang="ja-JP" altLang="en-US" dirty="0">
              <a:latin typeface="HG丸ｺﾞｼｯｸM-PRO" panose="020F0600000000000000" pitchFamily="50" charset="-128"/>
              <a:ea typeface="HG丸ｺﾞｼｯｸM-PRO" panose="020F0600000000000000" pitchFamily="50" charset="-128"/>
            </a:endParaRPr>
          </a:p>
        </p:txBody>
      </p:sp>
      <p:grpSp>
        <p:nvGrpSpPr>
          <p:cNvPr id="4" name="グループ化 3"/>
          <p:cNvGrpSpPr/>
          <p:nvPr/>
        </p:nvGrpSpPr>
        <p:grpSpPr>
          <a:xfrm>
            <a:off x="-110643" y="139598"/>
            <a:ext cx="9369707" cy="704852"/>
            <a:chOff x="-110643" y="139598"/>
            <a:chExt cx="9369707" cy="704852"/>
          </a:xfrm>
        </p:grpSpPr>
        <p:pic>
          <p:nvPicPr>
            <p:cNvPr id="5" name="Picture 2" descr="https://2.bp.blogspot.com/-5hTF3HsLFfw/U00KKoaregI/AAAAAAAAfPs/dZW7IfDARtE/s800/masking_tape08.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0643" y="139599"/>
              <a:ext cx="7620000" cy="704851"/>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2" descr="https://2.bp.blogspot.com/-5hTF3HsLFfw/U00KKoaregI/AAAAAAAAfPs/dZW7IfDARtE/s800/masking_tape08.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39064" y="139598"/>
              <a:ext cx="7620000" cy="704851"/>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7" name="グループ化 6"/>
          <p:cNvGrpSpPr/>
          <p:nvPr/>
        </p:nvGrpSpPr>
        <p:grpSpPr>
          <a:xfrm>
            <a:off x="-110643" y="5940443"/>
            <a:ext cx="9369707" cy="704852"/>
            <a:chOff x="-110643" y="139598"/>
            <a:chExt cx="9369707" cy="704852"/>
          </a:xfrm>
        </p:grpSpPr>
        <p:pic>
          <p:nvPicPr>
            <p:cNvPr id="8" name="Picture 2" descr="https://2.bp.blogspot.com/-5hTF3HsLFfw/U00KKoaregI/AAAAAAAAfPs/dZW7IfDARtE/s800/masking_tape08.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0643" y="139599"/>
              <a:ext cx="7620000" cy="704851"/>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2" descr="https://2.bp.blogspot.com/-5hTF3HsLFfw/U00KKoaregI/AAAAAAAAfPs/dZW7IfDARtE/s800/masking_tape08.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39064" y="139598"/>
              <a:ext cx="7620000" cy="704851"/>
            </a:xfrm>
            <a:prstGeom prst="rect">
              <a:avLst/>
            </a:prstGeom>
            <a:noFill/>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2567167193"/>
      </p:ext>
    </p:extLst>
  </p:cSld>
  <p:clrMapOvr>
    <a:masterClrMapping/>
  </p:clrMapOvr>
</p:sld>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1892</TotalTime>
  <Words>1163</Words>
  <Application>Microsoft Office PowerPoint</Application>
  <PresentationFormat>画面に合わせる (4:3)</PresentationFormat>
  <Paragraphs>93</Paragraphs>
  <Slides>17</Slides>
  <Notes>0</Notes>
  <HiddenSlides>0</HiddenSlides>
  <MMClips>0</MMClips>
  <ScaleCrop>false</ScaleCrop>
  <HeadingPairs>
    <vt:vector size="4" baseType="variant">
      <vt:variant>
        <vt:lpstr>テーマ</vt:lpstr>
      </vt:variant>
      <vt:variant>
        <vt:i4>1</vt:i4>
      </vt:variant>
      <vt:variant>
        <vt:lpstr>スライド タイトル</vt:lpstr>
      </vt:variant>
      <vt:variant>
        <vt:i4>17</vt:i4>
      </vt:variant>
    </vt:vector>
  </HeadingPairs>
  <TitlesOfParts>
    <vt:vector size="18" baseType="lpstr">
      <vt:lpstr>Office テーマ</vt:lpstr>
      <vt:lpstr>遺伝子検査のお話し</vt:lpstr>
      <vt:lpstr>（○○さん）に お話ししたいこと</vt:lpstr>
      <vt:lpstr>今日のお話</vt:lpstr>
      <vt:lpstr>（お父さん/お母さん）の病気について</vt:lpstr>
      <vt:lpstr>どうしてMEN２になったの？</vt:lpstr>
      <vt:lpstr>自分には可能性があるの？</vt:lpstr>
      <vt:lpstr>遺伝子検査って何をするの？</vt:lpstr>
      <vt:lpstr>遺伝子検査は絶対やるもの？</vt:lpstr>
      <vt:lpstr>遺伝子検査をして自分がMEN２の体質を持っていたとき</vt:lpstr>
      <vt:lpstr>遺伝子検査をして自分がMEN２の体質を持っていたとき</vt:lpstr>
      <vt:lpstr>検査の項目</vt:lpstr>
      <vt:lpstr>遺伝子検査をして自分がMEN1の体質を持っていなかったとき</vt:lpstr>
      <vt:lpstr>遺伝子検査を受けないとき</vt:lpstr>
      <vt:lpstr>今日のお話のまとめ</vt:lpstr>
      <vt:lpstr>遺伝子の変化ってめずらしいことなの？</vt:lpstr>
      <vt:lpstr>最後に</vt:lpstr>
      <vt:lpstr>連絡先</vt:lpstr>
    </vt:vector>
  </TitlesOfParts>
  <Company>HP</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遺伝のお話し</dc:title>
  <dc:creator>秋山奈々</dc:creator>
  <cp:lastModifiedBy>mobile_GC_03</cp:lastModifiedBy>
  <cp:revision>37</cp:revision>
  <dcterms:created xsi:type="dcterms:W3CDTF">2018-01-24T11:32:46Z</dcterms:created>
  <dcterms:modified xsi:type="dcterms:W3CDTF">2018-07-30T10:40:46Z</dcterms:modified>
</cp:coreProperties>
</file>